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66" r:id="rId3"/>
    <p:sldId id="267" r:id="rId4"/>
    <p:sldId id="268" r:id="rId5"/>
    <p:sldId id="271" r:id="rId6"/>
    <p:sldId id="257" r:id="rId7"/>
    <p:sldId id="258" r:id="rId8"/>
    <p:sldId id="259" r:id="rId9"/>
    <p:sldId id="260" r:id="rId10"/>
    <p:sldId id="261" r:id="rId11"/>
    <p:sldId id="278" r:id="rId12"/>
    <p:sldId id="262" r:id="rId13"/>
    <p:sldId id="263" r:id="rId14"/>
    <p:sldId id="279" r:id="rId15"/>
    <p:sldId id="272" r:id="rId16"/>
    <p:sldId id="265" r:id="rId17"/>
    <p:sldId id="273" r:id="rId18"/>
    <p:sldId id="274" r:id="rId19"/>
    <p:sldId id="275" r:id="rId20"/>
    <p:sldId id="276" r:id="rId21"/>
    <p:sldId id="277" r:id="rId22"/>
    <p:sldId id="281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CF7CE3-456B-467A-9701-D4D11E920403}" v="10" dt="2026-05-18T15:11:09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Brehm" userId="da1958851e9f3c8a" providerId="LiveId" clId="{167F4F97-A2D6-41AB-85EB-B339F00E46C3}"/>
    <pc:docChg chg="undo redo custSel modSld modMainMaster modNotesMaster">
      <pc:chgData name="Thomas Brehm" userId="da1958851e9f3c8a" providerId="LiveId" clId="{167F4F97-A2D6-41AB-85EB-B339F00E46C3}" dt="2026-05-18T15:16:06.936" v="107" actId="20577"/>
      <pc:docMkLst>
        <pc:docMk/>
      </pc:docMkLst>
      <pc:sldChg chg="addSp modSp mod">
        <pc:chgData name="Thomas Brehm" userId="da1958851e9f3c8a" providerId="LiveId" clId="{167F4F97-A2D6-41AB-85EB-B339F00E46C3}" dt="2026-05-18T15:11:09.026" v="30"/>
        <pc:sldMkLst>
          <pc:docMk/>
          <pc:sldMk cId="0" sldId="256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8" creationId="{0E30439A-8A5B-46EC-8283-9B6B031D40D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10" creationId="{5CEAD642-85CF-4750-8432-7C80C901F001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12" creationId="{FA33EEAE-15D5-4119-8C1E-89D943F911EF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14" creationId="{730D8B3B-9B80-4025-B934-26DC7D7CD231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16" creationId="{B5A1B09C-1565-46F8-B70F-621C5EB48A09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18" creationId="{8C516CC8-80AC-446C-A56E-9F54B7210402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6"/>
            <ac:spMk id="20" creationId="{53947E58-F088-49F1-A3D1-DEA690192E84}"/>
          </ac:spMkLst>
        </pc:spChg>
        <pc:picChg chg="add mod">
          <ac:chgData name="Thomas Brehm" userId="da1958851e9f3c8a" providerId="LiveId" clId="{167F4F97-A2D6-41AB-85EB-B339F00E46C3}" dt="2026-05-18T15:11:09.026" v="30"/>
          <ac:picMkLst>
            <pc:docMk/>
            <pc:sldMk cId="0" sldId="256"/>
            <ac:picMk id="6" creationId="{58D6279D-5D34-E439-3FCE-525C12E435A8}"/>
          </ac:picMkLst>
        </pc:picChg>
      </pc:sldChg>
      <pc:sldChg chg="modSp mod modNotes">
        <pc:chgData name="Thomas Brehm" userId="da1958851e9f3c8a" providerId="LiveId" clId="{167F4F97-A2D6-41AB-85EB-B339F00E46C3}" dt="2026-05-18T15:11:09.026" v="30"/>
        <pc:sldMkLst>
          <pc:docMk/>
          <pc:sldMk cId="0" sldId="257"/>
        </pc:sldMkLst>
        <pc:spChg chg="mod">
          <ac:chgData name="Thomas Brehm" userId="da1958851e9f3c8a" providerId="LiveId" clId="{167F4F97-A2D6-41AB-85EB-B339F00E46C3}" dt="2026-05-18T15:11:02.295" v="24"/>
          <ac:spMkLst>
            <pc:docMk/>
            <pc:sldMk cId="0" sldId="257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7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7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57"/>
            <ac:graphicFrameMk id="8" creationId="{F6EC2FC7-CE28-E98F-227A-7AD0C0DF07F0}"/>
          </ac:graphicFrameMkLst>
        </pc:graphicFrame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58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58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58"/>
            <ac:graphicFrameMk id="7" creationId="{B1660E8A-998C-2292-C7B7-A8243E5E44D8}"/>
          </ac:graphicFrameMkLst>
        </pc:graphicFrame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59"/>
        </pc:sldMkLst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59"/>
            <ac:graphicFrameMk id="4" creationId="{00000000-0000-0000-0000-000000000000}"/>
          </ac:graphicFrameMkLst>
        </pc:graphicFrameChg>
      </pc:sldChg>
      <pc:sldChg chg="modSp mod">
        <pc:chgData name="Thomas Brehm" userId="da1958851e9f3c8a" providerId="LiveId" clId="{167F4F97-A2D6-41AB-85EB-B339F00E46C3}" dt="2026-05-18T15:11:09.026" v="30"/>
        <pc:sldMkLst>
          <pc:docMk/>
          <pc:sldMk cId="0" sldId="260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0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0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60"/>
            <ac:graphicFrameMk id="8" creationId="{B6D201AE-6511-1717-C7F2-3EEFC45DD204}"/>
          </ac:graphicFrameMkLst>
        </pc:graphicFrameChg>
        <pc:picChg chg="mod">
          <ac:chgData name="Thomas Brehm" userId="da1958851e9f3c8a" providerId="LiveId" clId="{167F4F97-A2D6-41AB-85EB-B339F00E46C3}" dt="2026-05-18T15:11:09.026" v="30"/>
          <ac:picMkLst>
            <pc:docMk/>
            <pc:sldMk cId="0" sldId="260"/>
            <ac:picMk id="6" creationId="{00000000-0000-0000-0000-000000000000}"/>
          </ac:picMkLst>
        </pc:pic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61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1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61"/>
            <ac:graphicFrameMk id="7" creationId="{768B7495-894E-95E6-1FA1-004F37309DA0}"/>
          </ac:graphicFrameMkLst>
        </pc:graphicFrame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62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2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62"/>
            <ac:graphicFrameMk id="7" creationId="{C3B4AA52-46C6-2818-F574-885C3A4EE3E6}"/>
          </ac:graphicFrameMkLst>
        </pc:graphicFrame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63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3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1:09.026" v="30"/>
          <ac:graphicFrameMkLst>
            <pc:docMk/>
            <pc:sldMk cId="0" sldId="263"/>
            <ac:graphicFrameMk id="7" creationId="{342E3BAC-30D0-A2EA-2CC6-103A7CAF4C1E}"/>
          </ac:graphicFrameMkLst>
        </pc:graphicFrameChg>
      </pc:sldChg>
      <pc:sldChg chg="modSp mod">
        <pc:chgData name="Thomas Brehm" userId="da1958851e9f3c8a" providerId="LiveId" clId="{167F4F97-A2D6-41AB-85EB-B339F00E46C3}" dt="2026-05-18T15:14:38.981" v="35" actId="14100"/>
        <pc:sldMkLst>
          <pc:docMk/>
          <pc:sldMk cId="0" sldId="265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5"/>
            <ac:spMk id="4" creationId="{00000000-0000-0000-0000-000000000000}"/>
          </ac:spMkLst>
        </pc:spChg>
        <pc:graphicFrameChg chg="mod">
          <ac:chgData name="Thomas Brehm" userId="da1958851e9f3c8a" providerId="LiveId" clId="{167F4F97-A2D6-41AB-85EB-B339F00E46C3}" dt="2026-05-18T15:14:38.981" v="35" actId="14100"/>
          <ac:graphicFrameMkLst>
            <pc:docMk/>
            <pc:sldMk cId="0" sldId="265"/>
            <ac:graphicFrameMk id="7" creationId="{A957CA1D-FF46-875B-DC8E-AEA885489901}"/>
          </ac:graphicFrameMkLst>
        </pc:graphicFrameChg>
        <pc:picChg chg="mod">
          <ac:chgData name="Thomas Brehm" userId="da1958851e9f3c8a" providerId="LiveId" clId="{167F4F97-A2D6-41AB-85EB-B339F00E46C3}" dt="2026-05-18T15:11:09.026" v="30"/>
          <ac:picMkLst>
            <pc:docMk/>
            <pc:sldMk cId="0" sldId="265"/>
            <ac:picMk id="8" creationId="{DF4A06C8-EFEF-D714-A834-37665A787254}"/>
          </ac:picMkLst>
        </pc:picChg>
      </pc:sldChg>
      <pc:sldChg chg="addSp delSp modSp mod">
        <pc:chgData name="Thomas Brehm" userId="da1958851e9f3c8a" providerId="LiveId" clId="{167F4F97-A2D6-41AB-85EB-B339F00E46C3}" dt="2026-05-18T15:11:51.996" v="34" actId="14100"/>
        <pc:sldMkLst>
          <pc:docMk/>
          <pc:sldMk cId="0" sldId="266"/>
        </pc:sldMkLst>
        <pc:spChg chg="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2" creationId="{00000000-0000-0000-0000-000000000000}"/>
          </ac:spMkLst>
        </pc:spChg>
        <pc:spChg chg="mod or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3" creationId="{00000000-0000-0000-0000-000000000000}"/>
          </ac:spMkLst>
        </pc:spChg>
        <pc:spChg chg="del">
          <ac:chgData name="Thomas Brehm" userId="da1958851e9f3c8a" providerId="LiveId" clId="{167F4F97-A2D6-41AB-85EB-B339F00E46C3}" dt="2026-05-18T14:54:02.207" v="9" actId="26606"/>
          <ac:spMkLst>
            <pc:docMk/>
            <pc:sldMk cId="0" sldId="266"/>
            <ac:spMk id="10" creationId="{12609869-9E80-471B-A487-A53288E0E791}"/>
          </ac:spMkLst>
        </pc:spChg>
        <pc:spChg chg="del">
          <ac:chgData name="Thomas Brehm" userId="da1958851e9f3c8a" providerId="LiveId" clId="{167F4F97-A2D6-41AB-85EB-B339F00E46C3}" dt="2026-05-18T14:54:02.207" v="9" actId="26606"/>
          <ac:spMkLst>
            <pc:docMk/>
            <pc:sldMk cId="0" sldId="266"/>
            <ac:spMk id="12" creationId="{7004738A-9D34-43E8-97D2-CA0EED4F8BE0}"/>
          </ac:spMkLst>
        </pc:spChg>
        <pc:spChg chg="del">
          <ac:chgData name="Thomas Brehm" userId="da1958851e9f3c8a" providerId="LiveId" clId="{167F4F97-A2D6-41AB-85EB-B339F00E46C3}" dt="2026-05-18T14:54:02.207" v="9" actId="26606"/>
          <ac:spMkLst>
            <pc:docMk/>
            <pc:sldMk cId="0" sldId="266"/>
            <ac:spMk id="16" creationId="{2813A4FA-24A5-41ED-A534-3807D1B2F344}"/>
          </ac:spMkLst>
        </pc:spChg>
        <pc:spChg chg="del">
          <ac:chgData name="Thomas Brehm" userId="da1958851e9f3c8a" providerId="LiveId" clId="{167F4F97-A2D6-41AB-85EB-B339F00E46C3}" dt="2026-05-18T14:54:02.207" v="9" actId="26606"/>
          <ac:spMkLst>
            <pc:docMk/>
            <pc:sldMk cId="0" sldId="266"/>
            <ac:spMk id="18" creationId="{C3944F27-CA70-4E84-A51A-E6BF89558979}"/>
          </ac:spMkLst>
        </pc:spChg>
        <pc:spChg chg="add del 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23" creationId="{13844EE9-2895-4B7B-A445-00BA91721BDF}"/>
          </ac:spMkLst>
        </pc:spChg>
        <pc:spChg chg="add del 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25" creationId="{97B03642-7722-4B15-897F-76918F86B8FB}"/>
          </ac:spMkLst>
        </pc:spChg>
        <pc:spChg chg="add del 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27" creationId="{6068EAC2-2623-4156-A990-D776FF9BF493}"/>
          </ac:spMkLst>
        </pc:spChg>
        <pc:spChg chg="add del 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29" creationId="{4C707BC9-731A-490A-AF25-6F349FD9B02F}"/>
          </ac:spMkLst>
        </pc:spChg>
        <pc:spChg chg="del mo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31" creationId="{3FD7C480-AC7D-4FEE-BB95-EEE23BB3E693}"/>
          </ac:spMkLst>
        </pc:spChg>
        <pc:spChg chg="ad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36" creationId="{979E27D9-03C7-44E2-9FF8-15D0C8506AF7}"/>
          </ac:spMkLst>
        </pc:spChg>
        <pc:spChg chg="ad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38" creationId="{EEBF1590-3B36-48EE-A89D-3B6F3CB256AB}"/>
          </ac:spMkLst>
        </pc:spChg>
        <pc:spChg chg="add">
          <ac:chgData name="Thomas Brehm" userId="da1958851e9f3c8a" providerId="LiveId" clId="{167F4F97-A2D6-41AB-85EB-B339F00E46C3}" dt="2026-05-18T15:11:44.717" v="33" actId="26606"/>
          <ac:spMkLst>
            <pc:docMk/>
            <pc:sldMk cId="0" sldId="266"/>
            <ac:spMk id="40" creationId="{AC8F6C8C-AB5A-4548-942D-E3FD40ACBC49}"/>
          </ac:spMkLst>
        </pc:spChg>
        <pc:picChg chg="mod">
          <ac:chgData name="Thomas Brehm" userId="da1958851e9f3c8a" providerId="LiveId" clId="{167F4F97-A2D6-41AB-85EB-B339F00E46C3}" dt="2026-05-18T15:11:51.996" v="34" actId="14100"/>
          <ac:picMkLst>
            <pc:docMk/>
            <pc:sldMk cId="0" sldId="266"/>
            <ac:picMk id="5" creationId="{CB57EB80-1BD4-684B-905A-AC15F5A87447}"/>
          </ac:picMkLst>
        </pc:pic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67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7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68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68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1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1"/>
            <ac:spMk id="18" creationId="{A09989E4-EFDC-4A90-A633-E0525FB4139E}"/>
          </ac:spMkLst>
        </pc:spChg>
      </pc:sldChg>
      <pc:sldChg chg="modSp mod">
        <pc:chgData name="Thomas Brehm" userId="da1958851e9f3c8a" providerId="LiveId" clId="{167F4F97-A2D6-41AB-85EB-B339F00E46C3}" dt="2026-05-18T15:11:09.026" v="30"/>
        <pc:sldMkLst>
          <pc:docMk/>
          <pc:sldMk cId="0" sldId="272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2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3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3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4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4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5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5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6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6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0" sldId="277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0" sldId="277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3414591800" sldId="278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2" creationId="{45E0624F-5954-B45E-9857-E808F2D9201A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3" creationId="{E9A78670-60F3-C768-052C-017FBF7A02E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8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10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12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14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16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414591800" sldId="278"/>
            <ac:spMk id="18" creationId="{A09989E4-EFDC-4A90-A633-E0525FB4139E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3204117173" sldId="279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2" creationId="{3C698813-07E6-5921-3D41-B0328282DF61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4" creationId="{2658E9F0-4F2E-4C2C-CBC5-32AAF8CFE4A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9" creationId="{DEE2AD96-B495-4E06-9291-B71706F728C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11" creationId="{53CF6D67-C5A8-4ADD-9E8E-1E38CA1D3166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13" creationId="{86909FA0-B515-4681-B7A8-FA281D133B94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15" creationId="{21C9FE86-FCC3-4A31-AA1C-C882262B7FE7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17" creationId="{7D96243B-ECED-4B71-8E06-AE9A285EAD2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204117173" sldId="279"/>
            <ac:spMk id="19" creationId="{A09989E4-EFDC-4A90-A633-E0525FB4139E}"/>
          </ac:spMkLst>
        </pc:spChg>
      </pc:sldChg>
      <pc:sldChg chg="modSp mod">
        <pc:chgData name="Thomas Brehm" userId="da1958851e9f3c8a" providerId="LiveId" clId="{167F4F97-A2D6-41AB-85EB-B339F00E46C3}" dt="2026-05-18T15:16:06.936" v="107" actId="20577"/>
        <pc:sldMkLst>
          <pc:docMk/>
          <pc:sldMk cId="1480396832" sldId="280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1480396832" sldId="280"/>
            <ac:spMk id="2" creationId="{BDED112C-BB2F-269E-C3CB-60C596D81BB3}"/>
          </ac:spMkLst>
        </pc:spChg>
        <pc:spChg chg="mod">
          <ac:chgData name="Thomas Brehm" userId="da1958851e9f3c8a" providerId="LiveId" clId="{167F4F97-A2D6-41AB-85EB-B339F00E46C3}" dt="2026-05-18T15:16:06.936" v="107" actId="20577"/>
          <ac:spMkLst>
            <pc:docMk/>
            <pc:sldMk cId="1480396832" sldId="280"/>
            <ac:spMk id="3" creationId="{87F017B9-2D5D-303B-835C-14EB05F1D9BF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1480396832" sldId="280"/>
            <ac:spMk id="8" creationId="{907EF6B7-1338-4443-8C46-6A318D952DFD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1480396832" sldId="280"/>
            <ac:spMk id="10" creationId="{DAAE4CDD-124C-4DCF-9584-B6033B545DD5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1480396832" sldId="280"/>
            <ac:spMk id="12" creationId="{081E4A58-353D-44AE-B2FC-2A74E2E400F7}"/>
          </ac:spMkLst>
        </pc:spChg>
      </pc:sldChg>
      <pc:sldChg chg="modSp">
        <pc:chgData name="Thomas Brehm" userId="da1958851e9f3c8a" providerId="LiveId" clId="{167F4F97-A2D6-41AB-85EB-B339F00E46C3}" dt="2026-05-18T15:11:09.026" v="30"/>
        <pc:sldMkLst>
          <pc:docMk/>
          <pc:sldMk cId="3658854414" sldId="281"/>
        </pc:sldMkLst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2" creationId="{1DBE7C19-A801-231C-C847-E6DDB48BB6A3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3" creationId="{180FED91-B26F-CA39-7EAE-F4A3368A94A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8" creationId="{E7CD7801-83DC-0D18-BBB0-52A7C1BD51E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10" creationId="{E6D7844B-AEC0-23A4-3BE8-9FAB5F37196E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12" creationId="{2D9B5767-4707-E227-3F6D-C35C992C5803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14" creationId="{FC6EAEF0-252D-F01A-AFC6-A15FE0B544BB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16" creationId="{3D8B560B-7A50-4024-E814-BE800225670A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k cId="3658854414" sldId="281"/>
            <ac:spMk id="18" creationId="{6B9C2DC9-5E44-9D7B-C5EC-42530C575E4F}"/>
          </ac:spMkLst>
        </pc:spChg>
      </pc:sldChg>
      <pc:sldMasterChg chg="modSp modSldLayout">
        <pc:chgData name="Thomas Brehm" userId="da1958851e9f3c8a" providerId="LiveId" clId="{167F4F97-A2D6-41AB-85EB-B339F00E46C3}" dt="2026-05-18T15:11:09.026" v="30"/>
        <pc:sldMasterMkLst>
          <pc:docMk/>
          <pc:sldMasterMk cId="2209977519" sldId="2147483648"/>
        </pc:sldMasterMkLst>
        <pc:spChg chg="mod">
          <ac:chgData name="Thomas Brehm" userId="da1958851e9f3c8a" providerId="LiveId" clId="{167F4F97-A2D6-41AB-85EB-B339F00E46C3}" dt="2026-05-18T15:11:09.026" v="30"/>
          <ac:spMkLst>
            <pc:docMk/>
            <pc:sldMasterMk cId="2209977519" sldId="2147483648"/>
            <ac:spMk id="2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asterMk cId="2209977519" sldId="2147483648"/>
            <ac:spMk id="3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asterMk cId="2209977519" sldId="2147483648"/>
            <ac:spMk id="4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asterMk cId="2209977519" sldId="2147483648"/>
            <ac:spMk id="5" creationId="{00000000-0000-0000-0000-000000000000}"/>
          </ac:spMkLst>
        </pc:spChg>
        <pc:spChg chg="mod">
          <ac:chgData name="Thomas Brehm" userId="da1958851e9f3c8a" providerId="LiveId" clId="{167F4F97-A2D6-41AB-85EB-B339F00E46C3}" dt="2026-05-18T15:11:09.026" v="30"/>
          <ac:spMkLst>
            <pc:docMk/>
            <pc:sldMasterMk cId="2209977519" sldId="2147483648"/>
            <ac:spMk id="6" creationId="{00000000-0000-0000-0000-000000000000}"/>
          </ac:spMkLst>
        </pc:sp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3168075583" sldId="2147483649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168075583" sldId="2147483649"/>
              <ac:spMk id="2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168075583" sldId="2147483649"/>
              <ac:spMk id="3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960648375" sldId="2147483651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60648375" sldId="2147483651"/>
              <ac:spMk id="2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60648375" sldId="2147483651"/>
              <ac:spMk id="3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2782244947" sldId="2147483652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2782244947" sldId="2147483652"/>
              <ac:spMk id="3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2782244947" sldId="2147483652"/>
              <ac:spMk id="4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990158736" sldId="2147483653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90158736" sldId="2147483653"/>
              <ac:spMk id="3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90158736" sldId="2147483653"/>
              <ac:spMk id="4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90158736" sldId="2147483653"/>
              <ac:spMk id="5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990158736" sldId="2147483653"/>
              <ac:spMk id="6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1840726560" sldId="2147483656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1840726560" sldId="2147483656"/>
              <ac:spMk id="2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1840726560" sldId="2147483656"/>
              <ac:spMk id="3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1840726560" sldId="2147483656"/>
              <ac:spMk id="4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3889236939" sldId="2147483657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889236939" sldId="2147483657"/>
              <ac:spMk id="2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889236939" sldId="2147483657"/>
              <ac:spMk id="3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889236939" sldId="2147483657"/>
              <ac:spMk id="4" creationId="{00000000-0000-0000-0000-000000000000}"/>
            </ac:spMkLst>
          </pc:spChg>
        </pc:sldLayoutChg>
        <pc:sldLayoutChg chg="modSp">
          <pc:chgData name="Thomas Brehm" userId="da1958851e9f3c8a" providerId="LiveId" clId="{167F4F97-A2D6-41AB-85EB-B339F00E46C3}" dt="2026-05-18T15:11:09.026" v="30"/>
          <pc:sldLayoutMkLst>
            <pc:docMk/>
            <pc:sldMasterMk cId="2209977519" sldId="2147483648"/>
            <pc:sldLayoutMk cId="3612223792" sldId="2147483659"/>
          </pc:sldLayoutMkLst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612223792" sldId="2147483659"/>
              <ac:spMk id="2" creationId="{00000000-0000-0000-0000-000000000000}"/>
            </ac:spMkLst>
          </pc:spChg>
          <pc:spChg chg="mod">
            <ac:chgData name="Thomas Brehm" userId="da1958851e9f3c8a" providerId="LiveId" clId="{167F4F97-A2D6-41AB-85EB-B339F00E46C3}" dt="2026-05-18T15:11:09.026" v="30"/>
            <ac:spMkLst>
              <pc:docMk/>
              <pc:sldMasterMk cId="2209977519" sldId="2147483648"/>
              <pc:sldLayoutMk cId="3612223792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1.svg"/><Relationship Id="rId1" Type="http://schemas.openxmlformats.org/officeDocument/2006/relationships/image" Target="../media/image15.svg"/><Relationship Id="rId5" Type="http://schemas.openxmlformats.org/officeDocument/2006/relationships/image" Target="../media/image17.svg"/><Relationship Id="rId4" Type="http://schemas.openxmlformats.org/officeDocument/2006/relationships/image" Target="../media/image10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18.svg"/><Relationship Id="rId1" Type="http://schemas.openxmlformats.org/officeDocument/2006/relationships/image" Target="../media/image9.svg"/><Relationship Id="rId5" Type="http://schemas.openxmlformats.org/officeDocument/2006/relationships/image" Target="../media/image15.svg"/><Relationship Id="rId4" Type="http://schemas.openxmlformats.org/officeDocument/2006/relationships/image" Target="../media/image1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svg"/><Relationship Id="rId1" Type="http://schemas.openxmlformats.org/officeDocument/2006/relationships/image" Target="../media/image9.svg"/><Relationship Id="rId5" Type="http://schemas.openxmlformats.org/officeDocument/2006/relationships/image" Target="../media/image13.svg"/><Relationship Id="rId4" Type="http://schemas.openxmlformats.org/officeDocument/2006/relationships/image" Target="../media/image1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1.svg"/><Relationship Id="rId1" Type="http://schemas.openxmlformats.org/officeDocument/2006/relationships/image" Target="../media/image15.svg"/><Relationship Id="rId5" Type="http://schemas.openxmlformats.org/officeDocument/2006/relationships/image" Target="../media/image17.svg"/><Relationship Id="rId4" Type="http://schemas.openxmlformats.org/officeDocument/2006/relationships/image" Target="../media/image10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18.svg"/><Relationship Id="rId1" Type="http://schemas.openxmlformats.org/officeDocument/2006/relationships/image" Target="../media/image9.svg"/><Relationship Id="rId5" Type="http://schemas.openxmlformats.org/officeDocument/2006/relationships/image" Target="../media/image15.sv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7850D3-05A2-450A-A104-FA8FA1DB1E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DB342B8-63CB-4B7A-A617-8E3741D9A78F}">
      <dgm:prSet/>
      <dgm:spPr/>
      <dgm:t>
        <a:bodyPr/>
        <a:lstStyle/>
        <a:p>
          <a:r>
            <a:rPr lang="en-US"/>
            <a:t>German/Bavarian: clean, crisp, balanced</a:t>
          </a:r>
        </a:p>
      </dgm:t>
    </dgm:pt>
    <dgm:pt modelId="{D2D35AC5-121B-4F70-8075-81695220F9FA}" type="parTrans" cxnId="{F472EA39-84F3-4D60-8584-745CA2DBD828}">
      <dgm:prSet/>
      <dgm:spPr/>
      <dgm:t>
        <a:bodyPr/>
        <a:lstStyle/>
        <a:p>
          <a:endParaRPr lang="en-US"/>
        </a:p>
      </dgm:t>
    </dgm:pt>
    <dgm:pt modelId="{74E296D7-F462-4E57-8F3B-70B8D745DC44}" type="sibTrans" cxnId="{F472EA39-84F3-4D60-8584-745CA2DBD828}">
      <dgm:prSet/>
      <dgm:spPr/>
      <dgm:t>
        <a:bodyPr/>
        <a:lstStyle/>
        <a:p>
          <a:endParaRPr lang="en-US"/>
        </a:p>
      </dgm:t>
    </dgm:pt>
    <dgm:pt modelId="{C959AF42-5EA6-480A-93E2-24F5F38ED9C4}">
      <dgm:prSet/>
      <dgm:spPr/>
      <dgm:t>
        <a:bodyPr/>
        <a:lstStyle/>
        <a:p>
          <a:r>
            <a:rPr lang="en-US"/>
            <a:t>Czech/Bohemian: rich malt and soft bitterness</a:t>
          </a:r>
        </a:p>
      </dgm:t>
    </dgm:pt>
    <dgm:pt modelId="{C102D7B4-CEAD-49CD-9217-7675DC7F4CF3}" type="parTrans" cxnId="{2795E6DB-359D-4DF5-A5A7-F9A004165E44}">
      <dgm:prSet/>
      <dgm:spPr/>
      <dgm:t>
        <a:bodyPr/>
        <a:lstStyle/>
        <a:p>
          <a:endParaRPr lang="en-US"/>
        </a:p>
      </dgm:t>
    </dgm:pt>
    <dgm:pt modelId="{73310859-6576-48D1-8098-EB71DDAD57DA}" type="sibTrans" cxnId="{2795E6DB-359D-4DF5-A5A7-F9A004165E44}">
      <dgm:prSet/>
      <dgm:spPr/>
      <dgm:t>
        <a:bodyPr/>
        <a:lstStyle/>
        <a:p>
          <a:endParaRPr lang="en-US"/>
        </a:p>
      </dgm:t>
    </dgm:pt>
    <dgm:pt modelId="{DC5095F3-E426-4BBA-A663-D338CE9CD1C3}">
      <dgm:prSet/>
      <dgm:spPr/>
      <dgm:t>
        <a:bodyPr/>
        <a:lstStyle/>
        <a:p>
          <a:r>
            <a:rPr lang="en-US"/>
            <a:t>Munich: elegant malt-forward profile</a:t>
          </a:r>
        </a:p>
      </dgm:t>
    </dgm:pt>
    <dgm:pt modelId="{32F603F0-EDFF-4228-A942-871094503D1B}" type="parTrans" cxnId="{1E9065DD-92D9-4937-97CF-16E719549C31}">
      <dgm:prSet/>
      <dgm:spPr/>
      <dgm:t>
        <a:bodyPr/>
        <a:lstStyle/>
        <a:p>
          <a:endParaRPr lang="en-US"/>
        </a:p>
      </dgm:t>
    </dgm:pt>
    <dgm:pt modelId="{9050EE71-5DA7-4F63-BC9F-A5D40D4564B8}" type="sibTrans" cxnId="{1E9065DD-92D9-4937-97CF-16E719549C31}">
      <dgm:prSet/>
      <dgm:spPr/>
      <dgm:t>
        <a:bodyPr/>
        <a:lstStyle/>
        <a:p>
          <a:endParaRPr lang="en-US"/>
        </a:p>
      </dgm:t>
    </dgm:pt>
    <dgm:pt modelId="{CE094B1E-CA56-4D76-8998-BF0E4C516C7C}">
      <dgm:prSet/>
      <dgm:spPr/>
      <dgm:t>
        <a:bodyPr/>
        <a:lstStyle/>
        <a:p>
          <a:r>
            <a:rPr lang="en-US"/>
            <a:t>American: neutral and highly drinkable</a:t>
          </a:r>
        </a:p>
      </dgm:t>
    </dgm:pt>
    <dgm:pt modelId="{6D59B941-E2B3-4A32-9ADF-C0D67D9FEF30}" type="parTrans" cxnId="{1909474C-74B3-405A-91B2-B89FDADCF8F6}">
      <dgm:prSet/>
      <dgm:spPr/>
      <dgm:t>
        <a:bodyPr/>
        <a:lstStyle/>
        <a:p>
          <a:endParaRPr lang="en-US"/>
        </a:p>
      </dgm:t>
    </dgm:pt>
    <dgm:pt modelId="{CA1090A3-621A-4331-A6A0-3B200443FCD7}" type="sibTrans" cxnId="{1909474C-74B3-405A-91B2-B89FDADCF8F6}">
      <dgm:prSet/>
      <dgm:spPr/>
      <dgm:t>
        <a:bodyPr/>
        <a:lstStyle/>
        <a:p>
          <a:endParaRPr lang="en-US"/>
        </a:p>
      </dgm:t>
    </dgm:pt>
    <dgm:pt modelId="{DE8D6801-BDFB-4AFD-B209-0EEE83CD91DF}">
      <dgm:prSet/>
      <dgm:spPr/>
      <dgm:t>
        <a:bodyPr/>
        <a:lstStyle/>
        <a:p>
          <a:r>
            <a:rPr lang="en-US"/>
            <a:t>Hybrid strains: warmer fermentation capable</a:t>
          </a:r>
        </a:p>
      </dgm:t>
    </dgm:pt>
    <dgm:pt modelId="{9DCECA17-E146-4E11-B6EC-3C2FE9DA562A}" type="parTrans" cxnId="{802D2B84-9354-47DE-816B-81D32347513A}">
      <dgm:prSet/>
      <dgm:spPr/>
      <dgm:t>
        <a:bodyPr/>
        <a:lstStyle/>
        <a:p>
          <a:endParaRPr lang="en-US"/>
        </a:p>
      </dgm:t>
    </dgm:pt>
    <dgm:pt modelId="{D2F939AF-3E51-4589-AB85-01FD43706D12}" type="sibTrans" cxnId="{802D2B84-9354-47DE-816B-81D32347513A}">
      <dgm:prSet/>
      <dgm:spPr/>
      <dgm:t>
        <a:bodyPr/>
        <a:lstStyle/>
        <a:p>
          <a:endParaRPr lang="en-US"/>
        </a:p>
      </dgm:t>
    </dgm:pt>
    <dgm:pt modelId="{2EDECD83-C0BF-4E56-B4B5-B663532381AD}">
      <dgm:prSet/>
      <dgm:spPr/>
      <dgm:t>
        <a:bodyPr/>
        <a:lstStyle/>
        <a:p>
          <a:r>
            <a:rPr lang="en-US"/>
            <a:t>Modern strains: fast turnaround and low sulfur</a:t>
          </a:r>
        </a:p>
      </dgm:t>
    </dgm:pt>
    <dgm:pt modelId="{A27C54C7-922E-4766-A69F-EB641289670F}" type="parTrans" cxnId="{19AE7CF1-694A-4B82-8B6D-F15E72160177}">
      <dgm:prSet/>
      <dgm:spPr/>
      <dgm:t>
        <a:bodyPr/>
        <a:lstStyle/>
        <a:p>
          <a:endParaRPr lang="en-US"/>
        </a:p>
      </dgm:t>
    </dgm:pt>
    <dgm:pt modelId="{9F27E8E5-8AC3-45A2-A832-88F08838D107}" type="sibTrans" cxnId="{19AE7CF1-694A-4B82-8B6D-F15E72160177}">
      <dgm:prSet/>
      <dgm:spPr/>
      <dgm:t>
        <a:bodyPr/>
        <a:lstStyle/>
        <a:p>
          <a:endParaRPr lang="en-US"/>
        </a:p>
      </dgm:t>
    </dgm:pt>
    <dgm:pt modelId="{672FD52D-97A9-489C-8E38-25805FE22276}" type="pres">
      <dgm:prSet presAssocID="{557850D3-05A2-450A-A104-FA8FA1DB1E61}" presName="linear" presStyleCnt="0">
        <dgm:presLayoutVars>
          <dgm:animLvl val="lvl"/>
          <dgm:resizeHandles val="exact"/>
        </dgm:presLayoutVars>
      </dgm:prSet>
      <dgm:spPr/>
    </dgm:pt>
    <dgm:pt modelId="{39ED920F-FAEC-48D7-89FB-B99CE54310DC}" type="pres">
      <dgm:prSet presAssocID="{9DB342B8-63CB-4B7A-A617-8E3741D9A78F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9EE8892-8F02-4EBA-B473-32490C3BC33C}" type="pres">
      <dgm:prSet presAssocID="{74E296D7-F462-4E57-8F3B-70B8D745DC44}" presName="spacer" presStyleCnt="0"/>
      <dgm:spPr/>
    </dgm:pt>
    <dgm:pt modelId="{6A428F43-AAC4-41D4-9412-197F747B0CD0}" type="pres">
      <dgm:prSet presAssocID="{C959AF42-5EA6-480A-93E2-24F5F38ED9C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331621B-BB1C-4855-90AF-863F55C63151}" type="pres">
      <dgm:prSet presAssocID="{73310859-6576-48D1-8098-EB71DDAD57DA}" presName="spacer" presStyleCnt="0"/>
      <dgm:spPr/>
    </dgm:pt>
    <dgm:pt modelId="{FC8CE6BC-BEB3-4946-A3D4-7FF676D3DA7E}" type="pres">
      <dgm:prSet presAssocID="{DC5095F3-E426-4BBA-A663-D338CE9CD1C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114D8D4-65AC-4D0C-9668-98B83DE78509}" type="pres">
      <dgm:prSet presAssocID="{9050EE71-5DA7-4F63-BC9F-A5D40D4564B8}" presName="spacer" presStyleCnt="0"/>
      <dgm:spPr/>
    </dgm:pt>
    <dgm:pt modelId="{4C13BE22-C6A1-4931-8C33-9FB9D3335E4C}" type="pres">
      <dgm:prSet presAssocID="{CE094B1E-CA56-4D76-8998-BF0E4C516C7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70B83A3-57C6-43D7-9945-463E2B41C81A}" type="pres">
      <dgm:prSet presAssocID="{CA1090A3-621A-4331-A6A0-3B200443FCD7}" presName="spacer" presStyleCnt="0"/>
      <dgm:spPr/>
    </dgm:pt>
    <dgm:pt modelId="{4192072F-1F49-4F39-B88F-851B5524F919}" type="pres">
      <dgm:prSet presAssocID="{DE8D6801-BDFB-4AFD-B209-0EEE83CD91D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8659444-C684-423A-8B78-5D330252E556}" type="pres">
      <dgm:prSet presAssocID="{D2F939AF-3E51-4589-AB85-01FD43706D12}" presName="spacer" presStyleCnt="0"/>
      <dgm:spPr/>
    </dgm:pt>
    <dgm:pt modelId="{C6B72EF5-B2F7-4E38-A49D-9561511B8D39}" type="pres">
      <dgm:prSet presAssocID="{2EDECD83-C0BF-4E56-B4B5-B663532381A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F472EA39-84F3-4D60-8584-745CA2DBD828}" srcId="{557850D3-05A2-450A-A104-FA8FA1DB1E61}" destId="{9DB342B8-63CB-4B7A-A617-8E3741D9A78F}" srcOrd="0" destOrd="0" parTransId="{D2D35AC5-121B-4F70-8075-81695220F9FA}" sibTransId="{74E296D7-F462-4E57-8F3B-70B8D745DC44}"/>
    <dgm:cxn modelId="{8248C55D-693C-4207-BA01-E52936C01536}" type="presOf" srcId="{9DB342B8-63CB-4B7A-A617-8E3741D9A78F}" destId="{39ED920F-FAEC-48D7-89FB-B99CE54310DC}" srcOrd="0" destOrd="0" presId="urn:microsoft.com/office/officeart/2005/8/layout/vList2"/>
    <dgm:cxn modelId="{1909474C-74B3-405A-91B2-B89FDADCF8F6}" srcId="{557850D3-05A2-450A-A104-FA8FA1DB1E61}" destId="{CE094B1E-CA56-4D76-8998-BF0E4C516C7C}" srcOrd="3" destOrd="0" parTransId="{6D59B941-E2B3-4A32-9ADF-C0D67D9FEF30}" sibTransId="{CA1090A3-621A-4331-A6A0-3B200443FCD7}"/>
    <dgm:cxn modelId="{FF252880-0679-4610-84F8-97C6546A621E}" type="presOf" srcId="{C959AF42-5EA6-480A-93E2-24F5F38ED9C4}" destId="{6A428F43-AAC4-41D4-9412-197F747B0CD0}" srcOrd="0" destOrd="0" presId="urn:microsoft.com/office/officeart/2005/8/layout/vList2"/>
    <dgm:cxn modelId="{802D2B84-9354-47DE-816B-81D32347513A}" srcId="{557850D3-05A2-450A-A104-FA8FA1DB1E61}" destId="{DE8D6801-BDFB-4AFD-B209-0EEE83CD91DF}" srcOrd="4" destOrd="0" parTransId="{9DCECA17-E146-4E11-B6EC-3C2FE9DA562A}" sibTransId="{D2F939AF-3E51-4589-AB85-01FD43706D12}"/>
    <dgm:cxn modelId="{BD35C2AB-81B4-479D-9B02-7ACDA6716E29}" type="presOf" srcId="{557850D3-05A2-450A-A104-FA8FA1DB1E61}" destId="{672FD52D-97A9-489C-8E38-25805FE22276}" srcOrd="0" destOrd="0" presId="urn:microsoft.com/office/officeart/2005/8/layout/vList2"/>
    <dgm:cxn modelId="{248BF6AF-FE54-47A5-B36E-F2DFF954089E}" type="presOf" srcId="{DC5095F3-E426-4BBA-A663-D338CE9CD1C3}" destId="{FC8CE6BC-BEB3-4946-A3D4-7FF676D3DA7E}" srcOrd="0" destOrd="0" presId="urn:microsoft.com/office/officeart/2005/8/layout/vList2"/>
    <dgm:cxn modelId="{859AEFC4-D46D-47CA-9F4A-97B15B0EED1D}" type="presOf" srcId="{CE094B1E-CA56-4D76-8998-BF0E4C516C7C}" destId="{4C13BE22-C6A1-4931-8C33-9FB9D3335E4C}" srcOrd="0" destOrd="0" presId="urn:microsoft.com/office/officeart/2005/8/layout/vList2"/>
    <dgm:cxn modelId="{2795E6DB-359D-4DF5-A5A7-F9A004165E44}" srcId="{557850D3-05A2-450A-A104-FA8FA1DB1E61}" destId="{C959AF42-5EA6-480A-93E2-24F5F38ED9C4}" srcOrd="1" destOrd="0" parTransId="{C102D7B4-CEAD-49CD-9217-7675DC7F4CF3}" sibTransId="{73310859-6576-48D1-8098-EB71DDAD57DA}"/>
    <dgm:cxn modelId="{1E9065DD-92D9-4937-97CF-16E719549C31}" srcId="{557850D3-05A2-450A-A104-FA8FA1DB1E61}" destId="{DC5095F3-E426-4BBA-A663-D338CE9CD1C3}" srcOrd="2" destOrd="0" parTransId="{32F603F0-EDFF-4228-A942-871094503D1B}" sibTransId="{9050EE71-5DA7-4F63-BC9F-A5D40D4564B8}"/>
    <dgm:cxn modelId="{8430FAEF-0F48-4AE6-8E16-7EE97207A087}" type="presOf" srcId="{DE8D6801-BDFB-4AFD-B209-0EEE83CD91DF}" destId="{4192072F-1F49-4F39-B88F-851B5524F919}" srcOrd="0" destOrd="0" presId="urn:microsoft.com/office/officeart/2005/8/layout/vList2"/>
    <dgm:cxn modelId="{19AE7CF1-694A-4B82-8B6D-F15E72160177}" srcId="{557850D3-05A2-450A-A104-FA8FA1DB1E61}" destId="{2EDECD83-C0BF-4E56-B4B5-B663532381AD}" srcOrd="5" destOrd="0" parTransId="{A27C54C7-922E-4766-A69F-EB641289670F}" sibTransId="{9F27E8E5-8AC3-45A2-A832-88F08838D107}"/>
    <dgm:cxn modelId="{C53A80F7-157C-4AA9-8918-11B932633205}" type="presOf" srcId="{2EDECD83-C0BF-4E56-B4B5-B663532381AD}" destId="{C6B72EF5-B2F7-4E38-A49D-9561511B8D39}" srcOrd="0" destOrd="0" presId="urn:microsoft.com/office/officeart/2005/8/layout/vList2"/>
    <dgm:cxn modelId="{3080F071-098E-48D2-9117-B3EFD4B6FFC9}" type="presParOf" srcId="{672FD52D-97A9-489C-8E38-25805FE22276}" destId="{39ED920F-FAEC-48D7-89FB-B99CE54310DC}" srcOrd="0" destOrd="0" presId="urn:microsoft.com/office/officeart/2005/8/layout/vList2"/>
    <dgm:cxn modelId="{739CA0A6-0D22-4CAC-9618-A9B2451955A4}" type="presParOf" srcId="{672FD52D-97A9-489C-8E38-25805FE22276}" destId="{89EE8892-8F02-4EBA-B473-32490C3BC33C}" srcOrd="1" destOrd="0" presId="urn:microsoft.com/office/officeart/2005/8/layout/vList2"/>
    <dgm:cxn modelId="{9C93DD3A-D1B5-4B15-A9DA-FDDA929888D8}" type="presParOf" srcId="{672FD52D-97A9-489C-8E38-25805FE22276}" destId="{6A428F43-AAC4-41D4-9412-197F747B0CD0}" srcOrd="2" destOrd="0" presId="urn:microsoft.com/office/officeart/2005/8/layout/vList2"/>
    <dgm:cxn modelId="{54D8E43A-73A0-4D01-905A-6CEF6DCA67AF}" type="presParOf" srcId="{672FD52D-97A9-489C-8E38-25805FE22276}" destId="{A331621B-BB1C-4855-90AF-863F55C63151}" srcOrd="3" destOrd="0" presId="urn:microsoft.com/office/officeart/2005/8/layout/vList2"/>
    <dgm:cxn modelId="{7D319A81-B1D2-4075-AADB-115D390B3DE4}" type="presParOf" srcId="{672FD52D-97A9-489C-8E38-25805FE22276}" destId="{FC8CE6BC-BEB3-4946-A3D4-7FF676D3DA7E}" srcOrd="4" destOrd="0" presId="urn:microsoft.com/office/officeart/2005/8/layout/vList2"/>
    <dgm:cxn modelId="{6452861A-3305-4DEB-8C6C-15A716A5B65C}" type="presParOf" srcId="{672FD52D-97A9-489C-8E38-25805FE22276}" destId="{8114D8D4-65AC-4D0C-9668-98B83DE78509}" srcOrd="5" destOrd="0" presId="urn:microsoft.com/office/officeart/2005/8/layout/vList2"/>
    <dgm:cxn modelId="{3C781DFF-968C-486D-89A6-6B79F3DA9608}" type="presParOf" srcId="{672FD52D-97A9-489C-8E38-25805FE22276}" destId="{4C13BE22-C6A1-4931-8C33-9FB9D3335E4C}" srcOrd="6" destOrd="0" presId="urn:microsoft.com/office/officeart/2005/8/layout/vList2"/>
    <dgm:cxn modelId="{A8783E0B-BE6E-409D-A494-12DC0D910064}" type="presParOf" srcId="{672FD52D-97A9-489C-8E38-25805FE22276}" destId="{470B83A3-57C6-43D7-9945-463E2B41C81A}" srcOrd="7" destOrd="0" presId="urn:microsoft.com/office/officeart/2005/8/layout/vList2"/>
    <dgm:cxn modelId="{8D69FAE8-FC86-4E2A-8CF5-4FA99E1910F5}" type="presParOf" srcId="{672FD52D-97A9-489C-8E38-25805FE22276}" destId="{4192072F-1F49-4F39-B88F-851B5524F919}" srcOrd="8" destOrd="0" presId="urn:microsoft.com/office/officeart/2005/8/layout/vList2"/>
    <dgm:cxn modelId="{C6B1A1BB-2F01-4144-B27D-C0321F21BB7F}" type="presParOf" srcId="{672FD52D-97A9-489C-8E38-25805FE22276}" destId="{28659444-C684-423A-8B78-5D330252E556}" srcOrd="9" destOrd="0" presId="urn:microsoft.com/office/officeart/2005/8/layout/vList2"/>
    <dgm:cxn modelId="{F2625B71-79CC-4687-B8CE-ABE13D08C9BC}" type="presParOf" srcId="{672FD52D-97A9-489C-8E38-25805FE22276}" destId="{C6B72EF5-B2F7-4E38-A49D-9561511B8D3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4DFFC6-DD9C-47FC-8A3F-FF774D4AFD7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C66645-5A4E-4D5F-B620-85EB6B9E30D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W-34/70 – versatile German workhorse</a:t>
          </a:r>
        </a:p>
      </dgm:t>
    </dgm:pt>
    <dgm:pt modelId="{4AD3F0A0-BADF-4338-8B62-F707ADD34BDE}" type="parTrans" cxnId="{EEF53F45-CD8E-4F20-A98B-6827A9EB1512}">
      <dgm:prSet/>
      <dgm:spPr/>
      <dgm:t>
        <a:bodyPr/>
        <a:lstStyle/>
        <a:p>
          <a:endParaRPr lang="en-US"/>
        </a:p>
      </dgm:t>
    </dgm:pt>
    <dgm:pt modelId="{D10F9094-FDD8-4B2A-ABCD-3A4CA525C902}" type="sibTrans" cxnId="{EEF53F45-CD8E-4F20-A98B-6827A9EB1512}">
      <dgm:prSet/>
      <dgm:spPr/>
      <dgm:t>
        <a:bodyPr/>
        <a:lstStyle/>
        <a:p>
          <a:endParaRPr lang="en-US"/>
        </a:p>
      </dgm:t>
    </dgm:pt>
    <dgm:pt modelId="{B309A9F7-C117-4260-90C6-39005595C4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Diamond Lager – clean modern dry strain</a:t>
          </a:r>
        </a:p>
      </dgm:t>
    </dgm:pt>
    <dgm:pt modelId="{BDE49DC7-C22A-477C-A6B9-2F76FC955C27}" type="parTrans" cxnId="{7CD481E9-5F8F-45ED-AE53-BBC9FD47616F}">
      <dgm:prSet/>
      <dgm:spPr/>
      <dgm:t>
        <a:bodyPr/>
        <a:lstStyle/>
        <a:p>
          <a:endParaRPr lang="en-US"/>
        </a:p>
      </dgm:t>
    </dgm:pt>
    <dgm:pt modelId="{267BD921-958D-42DC-AC7E-B471D83EA61D}" type="sibTrans" cxnId="{7CD481E9-5F8F-45ED-AE53-BBC9FD47616F}">
      <dgm:prSet/>
      <dgm:spPr/>
      <dgm:t>
        <a:bodyPr/>
        <a:lstStyle/>
        <a:p>
          <a:endParaRPr lang="en-US"/>
        </a:p>
      </dgm:t>
    </dgm:pt>
    <dgm:pt modelId="{F87A4FBE-E1B2-4778-BD83-DEFAA1313E4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2278 Czech Pils – rounded malt profile</a:t>
          </a:r>
        </a:p>
      </dgm:t>
    </dgm:pt>
    <dgm:pt modelId="{CB54EA11-6F93-47CA-90C4-F4330C2FA27B}" type="parTrans" cxnId="{953B53AA-0B60-4E61-99D6-636DAB0D0B24}">
      <dgm:prSet/>
      <dgm:spPr/>
      <dgm:t>
        <a:bodyPr/>
        <a:lstStyle/>
        <a:p>
          <a:endParaRPr lang="en-US"/>
        </a:p>
      </dgm:t>
    </dgm:pt>
    <dgm:pt modelId="{5F5D1419-117F-43CB-8711-4913717A9DCB}" type="sibTrans" cxnId="{953B53AA-0B60-4E61-99D6-636DAB0D0B24}">
      <dgm:prSet/>
      <dgm:spPr/>
      <dgm:t>
        <a:bodyPr/>
        <a:lstStyle/>
        <a:p>
          <a:endParaRPr lang="en-US"/>
        </a:p>
      </dgm:t>
    </dgm:pt>
    <dgm:pt modelId="{309C461D-B140-4507-BF4A-7E91D2D306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2308 Munich Lager – smooth and rich</a:t>
          </a:r>
        </a:p>
      </dgm:t>
    </dgm:pt>
    <dgm:pt modelId="{3A8417FC-6C25-41E5-818E-D7BEC1948765}" type="parTrans" cxnId="{F66E0909-1697-4D09-A7F0-498075004D56}">
      <dgm:prSet/>
      <dgm:spPr/>
      <dgm:t>
        <a:bodyPr/>
        <a:lstStyle/>
        <a:p>
          <a:endParaRPr lang="en-US"/>
        </a:p>
      </dgm:t>
    </dgm:pt>
    <dgm:pt modelId="{EBC66F8D-1ADE-41DF-9ED2-106EBCBFBA2B}" type="sibTrans" cxnId="{F66E0909-1697-4D09-A7F0-498075004D56}">
      <dgm:prSet/>
      <dgm:spPr/>
      <dgm:t>
        <a:bodyPr/>
        <a:lstStyle/>
        <a:p>
          <a:endParaRPr lang="en-US"/>
        </a:p>
      </dgm:t>
    </dgm:pt>
    <dgm:pt modelId="{C858B0D5-17C6-4296-A93A-0506C087056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WLP840 American Lager – neutral and crisp</a:t>
          </a:r>
        </a:p>
      </dgm:t>
    </dgm:pt>
    <dgm:pt modelId="{8F02C77A-5E48-4F80-B1E1-26FACF8699DF}" type="parTrans" cxnId="{4497B387-74C3-4739-B4B2-FDE0E7C38820}">
      <dgm:prSet/>
      <dgm:spPr/>
      <dgm:t>
        <a:bodyPr/>
        <a:lstStyle/>
        <a:p>
          <a:endParaRPr lang="en-US"/>
        </a:p>
      </dgm:t>
    </dgm:pt>
    <dgm:pt modelId="{16EB2B9F-4A71-47FC-A12B-AA9A036954FA}" type="sibTrans" cxnId="{4497B387-74C3-4739-B4B2-FDE0E7C38820}">
      <dgm:prSet/>
      <dgm:spPr/>
      <dgm:t>
        <a:bodyPr/>
        <a:lstStyle/>
        <a:p>
          <a:endParaRPr lang="en-US"/>
        </a:p>
      </dgm:t>
    </dgm:pt>
    <dgm:pt modelId="{0F45249B-FC1F-40FD-BAFD-C617DB4D86E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NovaLager – rapid fermentation with low sulfur</a:t>
          </a:r>
        </a:p>
      </dgm:t>
    </dgm:pt>
    <dgm:pt modelId="{5A031BE7-E7BB-413E-9162-42FE9CC54ABB}" type="parTrans" cxnId="{49216C7A-8F4A-4816-9AA8-BF3E645B3470}">
      <dgm:prSet/>
      <dgm:spPr/>
      <dgm:t>
        <a:bodyPr/>
        <a:lstStyle/>
        <a:p>
          <a:endParaRPr lang="en-US"/>
        </a:p>
      </dgm:t>
    </dgm:pt>
    <dgm:pt modelId="{6CA1B7DF-2A1B-4DB2-AC21-B3EBFB80F585}" type="sibTrans" cxnId="{49216C7A-8F4A-4816-9AA8-BF3E645B3470}">
      <dgm:prSet/>
      <dgm:spPr/>
      <dgm:t>
        <a:bodyPr/>
        <a:lstStyle/>
        <a:p>
          <a:endParaRPr lang="en-US"/>
        </a:p>
      </dgm:t>
    </dgm:pt>
    <dgm:pt modelId="{586EFF14-D846-4EDA-ABD1-91F67B10247D}" type="pres">
      <dgm:prSet presAssocID="{534DFFC6-DD9C-47FC-8A3F-FF774D4AFD7B}" presName="root" presStyleCnt="0">
        <dgm:presLayoutVars>
          <dgm:dir/>
          <dgm:resizeHandles val="exact"/>
        </dgm:presLayoutVars>
      </dgm:prSet>
      <dgm:spPr/>
    </dgm:pt>
    <dgm:pt modelId="{A94695DB-83CF-4AE7-BA14-CD5299B4BFE4}" type="pres">
      <dgm:prSet presAssocID="{E1C66645-5A4E-4D5F-B620-85EB6B9E30DB}" presName="compNode" presStyleCnt="0"/>
      <dgm:spPr/>
    </dgm:pt>
    <dgm:pt modelId="{3FB9E3C1-52D3-4657-A80E-482394E4F506}" type="pres">
      <dgm:prSet presAssocID="{E1C66645-5A4E-4D5F-B620-85EB6B9E30DB}" presName="bgRect" presStyleLbl="bgShp" presStyleIdx="0" presStyleCnt="6"/>
      <dgm:spPr/>
    </dgm:pt>
    <dgm:pt modelId="{E2A203F3-03B5-4632-9AEF-D0EBC5A55381}" type="pres">
      <dgm:prSet presAssocID="{E1C66645-5A4E-4D5F-B620-85EB6B9E30DB}" presName="iconRect" presStyleLbl="node1" presStyleIdx="0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on"/>
        </a:ext>
      </dgm:extLst>
    </dgm:pt>
    <dgm:pt modelId="{09D48B3B-D90E-4311-9D8D-594170978FBB}" type="pres">
      <dgm:prSet presAssocID="{E1C66645-5A4E-4D5F-B620-85EB6B9E30DB}" presName="spaceRect" presStyleCnt="0"/>
      <dgm:spPr/>
    </dgm:pt>
    <dgm:pt modelId="{1124F325-4307-4277-AC06-C28DC3E0F72A}" type="pres">
      <dgm:prSet presAssocID="{E1C66645-5A4E-4D5F-B620-85EB6B9E30DB}" presName="parTx" presStyleLbl="revTx" presStyleIdx="0" presStyleCnt="6">
        <dgm:presLayoutVars>
          <dgm:chMax val="0"/>
          <dgm:chPref val="0"/>
        </dgm:presLayoutVars>
      </dgm:prSet>
      <dgm:spPr/>
    </dgm:pt>
    <dgm:pt modelId="{6CA90D62-EAD2-448F-B99E-1049E099E713}" type="pres">
      <dgm:prSet presAssocID="{D10F9094-FDD8-4B2A-ABCD-3A4CA525C902}" presName="sibTrans" presStyleCnt="0"/>
      <dgm:spPr/>
    </dgm:pt>
    <dgm:pt modelId="{0D6C11D4-5C61-49ED-BF52-02F198FF5F78}" type="pres">
      <dgm:prSet presAssocID="{B309A9F7-C117-4260-90C6-39005595C4C2}" presName="compNode" presStyleCnt="0"/>
      <dgm:spPr/>
    </dgm:pt>
    <dgm:pt modelId="{F0690616-67E9-4BD5-B8FD-D8E7C584C015}" type="pres">
      <dgm:prSet presAssocID="{B309A9F7-C117-4260-90C6-39005595C4C2}" presName="bgRect" presStyleLbl="bgShp" presStyleIdx="1" presStyleCnt="6"/>
      <dgm:spPr/>
    </dgm:pt>
    <dgm:pt modelId="{F6E29445-7379-4624-8DFC-EDBFCBA1322B}" type="pres">
      <dgm:prSet presAssocID="{B309A9F7-C117-4260-90C6-39005595C4C2}" presName="iconRect" presStyleLbl="node1" presStyleIdx="1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ng"/>
        </a:ext>
      </dgm:extLst>
    </dgm:pt>
    <dgm:pt modelId="{099F55DE-3C71-4EB6-8DAD-4BF29161E46E}" type="pres">
      <dgm:prSet presAssocID="{B309A9F7-C117-4260-90C6-39005595C4C2}" presName="spaceRect" presStyleCnt="0"/>
      <dgm:spPr/>
    </dgm:pt>
    <dgm:pt modelId="{23355FAE-6134-4879-AEC7-EAA227C524D6}" type="pres">
      <dgm:prSet presAssocID="{B309A9F7-C117-4260-90C6-39005595C4C2}" presName="parTx" presStyleLbl="revTx" presStyleIdx="1" presStyleCnt="6">
        <dgm:presLayoutVars>
          <dgm:chMax val="0"/>
          <dgm:chPref val="0"/>
        </dgm:presLayoutVars>
      </dgm:prSet>
      <dgm:spPr/>
    </dgm:pt>
    <dgm:pt modelId="{6C58FE62-6D16-40B1-987B-AA5F30571D48}" type="pres">
      <dgm:prSet presAssocID="{267BD921-958D-42DC-AC7E-B471D83EA61D}" presName="sibTrans" presStyleCnt="0"/>
      <dgm:spPr/>
    </dgm:pt>
    <dgm:pt modelId="{8A1825CF-A9C8-4B27-AD32-82D34DB05D86}" type="pres">
      <dgm:prSet presAssocID="{F87A4FBE-E1B2-4778-BD83-DEFAA1313E47}" presName="compNode" presStyleCnt="0"/>
      <dgm:spPr/>
    </dgm:pt>
    <dgm:pt modelId="{58A765B5-30F0-4EE2-888D-DB45443A185E}" type="pres">
      <dgm:prSet presAssocID="{F87A4FBE-E1B2-4778-BD83-DEFAA1313E47}" presName="bgRect" presStyleLbl="bgShp" presStyleIdx="2" presStyleCnt="6"/>
      <dgm:spPr/>
    </dgm:pt>
    <dgm:pt modelId="{8E18D859-E80E-4335-B06B-277932C612C8}" type="pres">
      <dgm:prSet presAssocID="{F87A4FBE-E1B2-4778-BD83-DEFAA1313E47}" presName="iconRect" presStyleLbl="node1" presStyleIdx="2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0931029D-C3EC-49BC-B74F-6E48BD4E5677}" type="pres">
      <dgm:prSet presAssocID="{F87A4FBE-E1B2-4778-BD83-DEFAA1313E47}" presName="spaceRect" presStyleCnt="0"/>
      <dgm:spPr/>
    </dgm:pt>
    <dgm:pt modelId="{8446B85E-5569-430D-812B-29C4BFB527C2}" type="pres">
      <dgm:prSet presAssocID="{F87A4FBE-E1B2-4778-BD83-DEFAA1313E47}" presName="parTx" presStyleLbl="revTx" presStyleIdx="2" presStyleCnt="6">
        <dgm:presLayoutVars>
          <dgm:chMax val="0"/>
          <dgm:chPref val="0"/>
        </dgm:presLayoutVars>
      </dgm:prSet>
      <dgm:spPr/>
    </dgm:pt>
    <dgm:pt modelId="{B2702090-E799-4726-ADCF-26A2BECBE300}" type="pres">
      <dgm:prSet presAssocID="{5F5D1419-117F-43CB-8711-4913717A9DCB}" presName="sibTrans" presStyleCnt="0"/>
      <dgm:spPr/>
    </dgm:pt>
    <dgm:pt modelId="{0548BA04-FD46-4A7C-A7E0-50249C2C068B}" type="pres">
      <dgm:prSet presAssocID="{309C461D-B140-4507-BF4A-7E91D2D3062D}" presName="compNode" presStyleCnt="0"/>
      <dgm:spPr/>
    </dgm:pt>
    <dgm:pt modelId="{C8E4A1A0-DE1E-4660-B127-688E0D56C7EE}" type="pres">
      <dgm:prSet presAssocID="{309C461D-B140-4507-BF4A-7E91D2D3062D}" presName="bgRect" presStyleLbl="bgShp" presStyleIdx="3" presStyleCnt="6"/>
      <dgm:spPr/>
    </dgm:pt>
    <dgm:pt modelId="{1FF01245-23B9-4222-A5DD-311BA2C5EE9E}" type="pres">
      <dgm:prSet presAssocID="{309C461D-B140-4507-BF4A-7E91D2D3062D}" presName="iconRect" presStyleLbl="node1" presStyleIdx="3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vered plate"/>
        </a:ext>
      </dgm:extLst>
    </dgm:pt>
    <dgm:pt modelId="{8D7E8C65-B75F-4C2E-BC3F-81BF0E1BCD1C}" type="pres">
      <dgm:prSet presAssocID="{309C461D-B140-4507-BF4A-7E91D2D3062D}" presName="spaceRect" presStyleCnt="0"/>
      <dgm:spPr/>
    </dgm:pt>
    <dgm:pt modelId="{FDA81D7D-1E69-43E7-8B60-605B15495387}" type="pres">
      <dgm:prSet presAssocID="{309C461D-B140-4507-BF4A-7E91D2D3062D}" presName="parTx" presStyleLbl="revTx" presStyleIdx="3" presStyleCnt="6">
        <dgm:presLayoutVars>
          <dgm:chMax val="0"/>
          <dgm:chPref val="0"/>
        </dgm:presLayoutVars>
      </dgm:prSet>
      <dgm:spPr/>
    </dgm:pt>
    <dgm:pt modelId="{5CC29FB4-C31B-4986-B840-96D5956C474C}" type="pres">
      <dgm:prSet presAssocID="{EBC66F8D-1ADE-41DF-9ED2-106EBCBFBA2B}" presName="sibTrans" presStyleCnt="0"/>
      <dgm:spPr/>
    </dgm:pt>
    <dgm:pt modelId="{F6118D3A-D943-4F78-A205-9BF87892CA93}" type="pres">
      <dgm:prSet presAssocID="{C858B0D5-17C6-4296-A93A-0506C0870561}" presName="compNode" presStyleCnt="0"/>
      <dgm:spPr/>
    </dgm:pt>
    <dgm:pt modelId="{3BA919BF-FD3A-4F0F-B34F-19DCDE904156}" type="pres">
      <dgm:prSet presAssocID="{C858B0D5-17C6-4296-A93A-0506C0870561}" presName="bgRect" presStyleLbl="bgShp" presStyleIdx="4" presStyleCnt="6"/>
      <dgm:spPr/>
    </dgm:pt>
    <dgm:pt modelId="{98C7FB9C-EC23-4580-8393-72F32388BAB6}" type="pres">
      <dgm:prSet presAssocID="{C858B0D5-17C6-4296-A93A-0506C0870561}" presName="iconRect" presStyleLbl="node1" presStyleIdx="4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gloo"/>
        </a:ext>
      </dgm:extLst>
    </dgm:pt>
    <dgm:pt modelId="{8B690669-6A76-4797-8C1B-EEB1C545C4D6}" type="pres">
      <dgm:prSet presAssocID="{C858B0D5-17C6-4296-A93A-0506C0870561}" presName="spaceRect" presStyleCnt="0"/>
      <dgm:spPr/>
    </dgm:pt>
    <dgm:pt modelId="{FDFED168-9A33-4B8A-BD38-0F26C320CEC0}" type="pres">
      <dgm:prSet presAssocID="{C858B0D5-17C6-4296-A93A-0506C0870561}" presName="parTx" presStyleLbl="revTx" presStyleIdx="4" presStyleCnt="6">
        <dgm:presLayoutVars>
          <dgm:chMax val="0"/>
          <dgm:chPref val="0"/>
        </dgm:presLayoutVars>
      </dgm:prSet>
      <dgm:spPr/>
    </dgm:pt>
    <dgm:pt modelId="{92B2F4CB-DDD9-4823-A76F-0F051643DEBC}" type="pres">
      <dgm:prSet presAssocID="{16EB2B9F-4A71-47FC-A12B-AA9A036954FA}" presName="sibTrans" presStyleCnt="0"/>
      <dgm:spPr/>
    </dgm:pt>
    <dgm:pt modelId="{FFE913A4-D193-4647-8628-5400C3988DE8}" type="pres">
      <dgm:prSet presAssocID="{0F45249B-FC1F-40FD-BAFD-C617DB4D86E2}" presName="compNode" presStyleCnt="0"/>
      <dgm:spPr/>
    </dgm:pt>
    <dgm:pt modelId="{C22333DB-BA32-4779-B047-0C98EFD05BE0}" type="pres">
      <dgm:prSet presAssocID="{0F45249B-FC1F-40FD-BAFD-C617DB4D86E2}" presName="bgRect" presStyleLbl="bgShp" presStyleIdx="5" presStyleCnt="6"/>
      <dgm:spPr/>
    </dgm:pt>
    <dgm:pt modelId="{4144E5D5-6B78-45ED-A9B3-42A894620258}" type="pres">
      <dgm:prSet presAssocID="{0F45249B-FC1F-40FD-BAFD-C617DB4D86E2}" presName="iconRect" presStyleLbl="node1" presStyleIdx="5" presStyleCnt="6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eaker"/>
        </a:ext>
      </dgm:extLst>
    </dgm:pt>
    <dgm:pt modelId="{D1D9545D-D56D-42FA-8F11-55A51B545153}" type="pres">
      <dgm:prSet presAssocID="{0F45249B-FC1F-40FD-BAFD-C617DB4D86E2}" presName="spaceRect" presStyleCnt="0"/>
      <dgm:spPr/>
    </dgm:pt>
    <dgm:pt modelId="{570E8053-22B2-4590-BCC2-1D53886C319A}" type="pres">
      <dgm:prSet presAssocID="{0F45249B-FC1F-40FD-BAFD-C617DB4D86E2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F66E0909-1697-4D09-A7F0-498075004D56}" srcId="{534DFFC6-DD9C-47FC-8A3F-FF774D4AFD7B}" destId="{309C461D-B140-4507-BF4A-7E91D2D3062D}" srcOrd="3" destOrd="0" parTransId="{3A8417FC-6C25-41E5-818E-D7BEC1948765}" sibTransId="{EBC66F8D-1ADE-41DF-9ED2-106EBCBFBA2B}"/>
    <dgm:cxn modelId="{B065F90C-B856-4E1B-9C11-E9E86F1CD8B6}" type="presOf" srcId="{B309A9F7-C117-4260-90C6-39005595C4C2}" destId="{23355FAE-6134-4879-AEC7-EAA227C524D6}" srcOrd="0" destOrd="0" presId="urn:microsoft.com/office/officeart/2018/2/layout/IconVerticalSolidList"/>
    <dgm:cxn modelId="{5DF1E80F-16DD-42F2-BAC3-5CAA80DFED7E}" type="presOf" srcId="{F87A4FBE-E1B2-4778-BD83-DEFAA1313E47}" destId="{8446B85E-5569-430D-812B-29C4BFB527C2}" srcOrd="0" destOrd="0" presId="urn:microsoft.com/office/officeart/2018/2/layout/IconVerticalSolidList"/>
    <dgm:cxn modelId="{EEF53F45-CD8E-4F20-A98B-6827A9EB1512}" srcId="{534DFFC6-DD9C-47FC-8A3F-FF774D4AFD7B}" destId="{E1C66645-5A4E-4D5F-B620-85EB6B9E30DB}" srcOrd="0" destOrd="0" parTransId="{4AD3F0A0-BADF-4338-8B62-F707ADD34BDE}" sibTransId="{D10F9094-FDD8-4B2A-ABCD-3A4CA525C902}"/>
    <dgm:cxn modelId="{49216C7A-8F4A-4816-9AA8-BF3E645B3470}" srcId="{534DFFC6-DD9C-47FC-8A3F-FF774D4AFD7B}" destId="{0F45249B-FC1F-40FD-BAFD-C617DB4D86E2}" srcOrd="5" destOrd="0" parTransId="{5A031BE7-E7BB-413E-9162-42FE9CC54ABB}" sibTransId="{6CA1B7DF-2A1B-4DB2-AC21-B3EBFB80F585}"/>
    <dgm:cxn modelId="{4497B387-74C3-4739-B4B2-FDE0E7C38820}" srcId="{534DFFC6-DD9C-47FC-8A3F-FF774D4AFD7B}" destId="{C858B0D5-17C6-4296-A93A-0506C0870561}" srcOrd="4" destOrd="0" parTransId="{8F02C77A-5E48-4F80-B1E1-26FACF8699DF}" sibTransId="{16EB2B9F-4A71-47FC-A12B-AA9A036954FA}"/>
    <dgm:cxn modelId="{B9EDA8A3-5AFE-455A-BA3A-E833B05930FD}" type="presOf" srcId="{E1C66645-5A4E-4D5F-B620-85EB6B9E30DB}" destId="{1124F325-4307-4277-AC06-C28DC3E0F72A}" srcOrd="0" destOrd="0" presId="urn:microsoft.com/office/officeart/2018/2/layout/IconVerticalSolidList"/>
    <dgm:cxn modelId="{EFDCC0A9-B644-4862-BB4C-4B211514E533}" type="presOf" srcId="{C858B0D5-17C6-4296-A93A-0506C0870561}" destId="{FDFED168-9A33-4B8A-BD38-0F26C320CEC0}" srcOrd="0" destOrd="0" presId="urn:microsoft.com/office/officeart/2018/2/layout/IconVerticalSolidList"/>
    <dgm:cxn modelId="{953B53AA-0B60-4E61-99D6-636DAB0D0B24}" srcId="{534DFFC6-DD9C-47FC-8A3F-FF774D4AFD7B}" destId="{F87A4FBE-E1B2-4778-BD83-DEFAA1313E47}" srcOrd="2" destOrd="0" parTransId="{CB54EA11-6F93-47CA-90C4-F4330C2FA27B}" sibTransId="{5F5D1419-117F-43CB-8711-4913717A9DCB}"/>
    <dgm:cxn modelId="{16F5F3BF-C24D-4DCE-906F-B8B9DABA2090}" type="presOf" srcId="{309C461D-B140-4507-BF4A-7E91D2D3062D}" destId="{FDA81D7D-1E69-43E7-8B60-605B15495387}" srcOrd="0" destOrd="0" presId="urn:microsoft.com/office/officeart/2018/2/layout/IconVerticalSolidList"/>
    <dgm:cxn modelId="{8C55A2C9-D97E-4CFE-84D2-8B4DB152156A}" type="presOf" srcId="{0F45249B-FC1F-40FD-BAFD-C617DB4D86E2}" destId="{570E8053-22B2-4590-BCC2-1D53886C319A}" srcOrd="0" destOrd="0" presId="urn:microsoft.com/office/officeart/2018/2/layout/IconVerticalSolidList"/>
    <dgm:cxn modelId="{9D0240DC-2720-49E9-B4C3-92D25DB302F0}" type="presOf" srcId="{534DFFC6-DD9C-47FC-8A3F-FF774D4AFD7B}" destId="{586EFF14-D846-4EDA-ABD1-91F67B10247D}" srcOrd="0" destOrd="0" presId="urn:microsoft.com/office/officeart/2018/2/layout/IconVerticalSolidList"/>
    <dgm:cxn modelId="{7CD481E9-5F8F-45ED-AE53-BBC9FD47616F}" srcId="{534DFFC6-DD9C-47FC-8A3F-FF774D4AFD7B}" destId="{B309A9F7-C117-4260-90C6-39005595C4C2}" srcOrd="1" destOrd="0" parTransId="{BDE49DC7-C22A-477C-A6B9-2F76FC955C27}" sibTransId="{267BD921-958D-42DC-AC7E-B471D83EA61D}"/>
    <dgm:cxn modelId="{6BC2DEF6-D246-4F55-85B1-BC0D2C5EAAAE}" type="presParOf" srcId="{586EFF14-D846-4EDA-ABD1-91F67B10247D}" destId="{A94695DB-83CF-4AE7-BA14-CD5299B4BFE4}" srcOrd="0" destOrd="0" presId="urn:microsoft.com/office/officeart/2018/2/layout/IconVerticalSolidList"/>
    <dgm:cxn modelId="{BA4CD328-F3EF-4EDD-8035-94AFC0FE566C}" type="presParOf" srcId="{A94695DB-83CF-4AE7-BA14-CD5299B4BFE4}" destId="{3FB9E3C1-52D3-4657-A80E-482394E4F506}" srcOrd="0" destOrd="0" presId="urn:microsoft.com/office/officeart/2018/2/layout/IconVerticalSolidList"/>
    <dgm:cxn modelId="{7FE6410D-6529-4579-A1D4-B4C1297D012E}" type="presParOf" srcId="{A94695DB-83CF-4AE7-BA14-CD5299B4BFE4}" destId="{E2A203F3-03B5-4632-9AEF-D0EBC5A55381}" srcOrd="1" destOrd="0" presId="urn:microsoft.com/office/officeart/2018/2/layout/IconVerticalSolidList"/>
    <dgm:cxn modelId="{CE6C3C17-3CAD-4DD6-B704-04205680B567}" type="presParOf" srcId="{A94695DB-83CF-4AE7-BA14-CD5299B4BFE4}" destId="{09D48B3B-D90E-4311-9D8D-594170978FBB}" srcOrd="2" destOrd="0" presId="urn:microsoft.com/office/officeart/2018/2/layout/IconVerticalSolidList"/>
    <dgm:cxn modelId="{7386165E-CA0C-4B5C-B3E7-4C9AA3D7B1FB}" type="presParOf" srcId="{A94695DB-83CF-4AE7-BA14-CD5299B4BFE4}" destId="{1124F325-4307-4277-AC06-C28DC3E0F72A}" srcOrd="3" destOrd="0" presId="urn:microsoft.com/office/officeart/2018/2/layout/IconVerticalSolidList"/>
    <dgm:cxn modelId="{B0AD58D1-B97D-41BA-B3D0-D4164F13E1F3}" type="presParOf" srcId="{586EFF14-D846-4EDA-ABD1-91F67B10247D}" destId="{6CA90D62-EAD2-448F-B99E-1049E099E713}" srcOrd="1" destOrd="0" presId="urn:microsoft.com/office/officeart/2018/2/layout/IconVerticalSolidList"/>
    <dgm:cxn modelId="{3BD8E3D7-07A8-4520-BC4A-3B58AB9BC336}" type="presParOf" srcId="{586EFF14-D846-4EDA-ABD1-91F67B10247D}" destId="{0D6C11D4-5C61-49ED-BF52-02F198FF5F78}" srcOrd="2" destOrd="0" presId="urn:microsoft.com/office/officeart/2018/2/layout/IconVerticalSolidList"/>
    <dgm:cxn modelId="{2CF17FE1-5D0D-44E1-8EA0-BD4258FF482D}" type="presParOf" srcId="{0D6C11D4-5C61-49ED-BF52-02F198FF5F78}" destId="{F0690616-67E9-4BD5-B8FD-D8E7C584C015}" srcOrd="0" destOrd="0" presId="urn:microsoft.com/office/officeart/2018/2/layout/IconVerticalSolidList"/>
    <dgm:cxn modelId="{5D5C0B85-319B-4344-A935-93530E650327}" type="presParOf" srcId="{0D6C11D4-5C61-49ED-BF52-02F198FF5F78}" destId="{F6E29445-7379-4624-8DFC-EDBFCBA1322B}" srcOrd="1" destOrd="0" presId="urn:microsoft.com/office/officeart/2018/2/layout/IconVerticalSolidList"/>
    <dgm:cxn modelId="{5131E878-0ABC-4F8F-9E63-3335E461F52C}" type="presParOf" srcId="{0D6C11D4-5C61-49ED-BF52-02F198FF5F78}" destId="{099F55DE-3C71-4EB6-8DAD-4BF29161E46E}" srcOrd="2" destOrd="0" presId="urn:microsoft.com/office/officeart/2018/2/layout/IconVerticalSolidList"/>
    <dgm:cxn modelId="{E2C18379-CFCD-415E-AAC7-44438A0A9CBE}" type="presParOf" srcId="{0D6C11D4-5C61-49ED-BF52-02F198FF5F78}" destId="{23355FAE-6134-4879-AEC7-EAA227C524D6}" srcOrd="3" destOrd="0" presId="urn:microsoft.com/office/officeart/2018/2/layout/IconVerticalSolidList"/>
    <dgm:cxn modelId="{7B993DEA-8CE9-439B-9F9D-399904966AC4}" type="presParOf" srcId="{586EFF14-D846-4EDA-ABD1-91F67B10247D}" destId="{6C58FE62-6D16-40B1-987B-AA5F30571D48}" srcOrd="3" destOrd="0" presId="urn:microsoft.com/office/officeart/2018/2/layout/IconVerticalSolidList"/>
    <dgm:cxn modelId="{A3AE76F2-FF7F-407B-B9AB-F23A5568CAB9}" type="presParOf" srcId="{586EFF14-D846-4EDA-ABD1-91F67B10247D}" destId="{8A1825CF-A9C8-4B27-AD32-82D34DB05D86}" srcOrd="4" destOrd="0" presId="urn:microsoft.com/office/officeart/2018/2/layout/IconVerticalSolidList"/>
    <dgm:cxn modelId="{DA2F0C3A-A8D3-4E94-AAA1-7D9EA4920931}" type="presParOf" srcId="{8A1825CF-A9C8-4B27-AD32-82D34DB05D86}" destId="{58A765B5-30F0-4EE2-888D-DB45443A185E}" srcOrd="0" destOrd="0" presId="urn:microsoft.com/office/officeart/2018/2/layout/IconVerticalSolidList"/>
    <dgm:cxn modelId="{105F34FA-04C4-4A66-B41D-800A54874412}" type="presParOf" srcId="{8A1825CF-A9C8-4B27-AD32-82D34DB05D86}" destId="{8E18D859-E80E-4335-B06B-277932C612C8}" srcOrd="1" destOrd="0" presId="urn:microsoft.com/office/officeart/2018/2/layout/IconVerticalSolidList"/>
    <dgm:cxn modelId="{7D75831A-DD63-4D5C-8169-E672A9FF5BF3}" type="presParOf" srcId="{8A1825CF-A9C8-4B27-AD32-82D34DB05D86}" destId="{0931029D-C3EC-49BC-B74F-6E48BD4E5677}" srcOrd="2" destOrd="0" presId="urn:microsoft.com/office/officeart/2018/2/layout/IconVerticalSolidList"/>
    <dgm:cxn modelId="{7E5E5200-C91E-4D9E-B805-A7974C335D72}" type="presParOf" srcId="{8A1825CF-A9C8-4B27-AD32-82D34DB05D86}" destId="{8446B85E-5569-430D-812B-29C4BFB527C2}" srcOrd="3" destOrd="0" presId="urn:microsoft.com/office/officeart/2018/2/layout/IconVerticalSolidList"/>
    <dgm:cxn modelId="{949AAA09-4B82-4E8F-82F1-2E3495AC18C6}" type="presParOf" srcId="{586EFF14-D846-4EDA-ABD1-91F67B10247D}" destId="{B2702090-E799-4726-ADCF-26A2BECBE300}" srcOrd="5" destOrd="0" presId="urn:microsoft.com/office/officeart/2018/2/layout/IconVerticalSolidList"/>
    <dgm:cxn modelId="{C1AE6C39-379D-465F-802A-AC6EFFDBF099}" type="presParOf" srcId="{586EFF14-D846-4EDA-ABD1-91F67B10247D}" destId="{0548BA04-FD46-4A7C-A7E0-50249C2C068B}" srcOrd="6" destOrd="0" presId="urn:microsoft.com/office/officeart/2018/2/layout/IconVerticalSolidList"/>
    <dgm:cxn modelId="{7D526FC2-AF9B-4651-8A54-A8506B28BAA5}" type="presParOf" srcId="{0548BA04-FD46-4A7C-A7E0-50249C2C068B}" destId="{C8E4A1A0-DE1E-4660-B127-688E0D56C7EE}" srcOrd="0" destOrd="0" presId="urn:microsoft.com/office/officeart/2018/2/layout/IconVerticalSolidList"/>
    <dgm:cxn modelId="{E1C87B65-4F8A-4322-AFE6-1411E69091CF}" type="presParOf" srcId="{0548BA04-FD46-4A7C-A7E0-50249C2C068B}" destId="{1FF01245-23B9-4222-A5DD-311BA2C5EE9E}" srcOrd="1" destOrd="0" presId="urn:microsoft.com/office/officeart/2018/2/layout/IconVerticalSolidList"/>
    <dgm:cxn modelId="{7EB03F70-7EF1-4799-887D-43A970B8FE6B}" type="presParOf" srcId="{0548BA04-FD46-4A7C-A7E0-50249C2C068B}" destId="{8D7E8C65-B75F-4C2E-BC3F-81BF0E1BCD1C}" srcOrd="2" destOrd="0" presId="urn:microsoft.com/office/officeart/2018/2/layout/IconVerticalSolidList"/>
    <dgm:cxn modelId="{36684519-ED4D-4B4B-AEFD-5234F193EDDD}" type="presParOf" srcId="{0548BA04-FD46-4A7C-A7E0-50249C2C068B}" destId="{FDA81D7D-1E69-43E7-8B60-605B15495387}" srcOrd="3" destOrd="0" presId="urn:microsoft.com/office/officeart/2018/2/layout/IconVerticalSolidList"/>
    <dgm:cxn modelId="{B524657C-051C-4A09-B7BC-26F0B0D98138}" type="presParOf" srcId="{586EFF14-D846-4EDA-ABD1-91F67B10247D}" destId="{5CC29FB4-C31B-4986-B840-96D5956C474C}" srcOrd="7" destOrd="0" presId="urn:microsoft.com/office/officeart/2018/2/layout/IconVerticalSolidList"/>
    <dgm:cxn modelId="{4ED81656-F6B3-450B-94A6-48B7E4BA2306}" type="presParOf" srcId="{586EFF14-D846-4EDA-ABD1-91F67B10247D}" destId="{F6118D3A-D943-4F78-A205-9BF87892CA93}" srcOrd="8" destOrd="0" presId="urn:microsoft.com/office/officeart/2018/2/layout/IconVerticalSolidList"/>
    <dgm:cxn modelId="{90211643-B3E2-4EB3-8C9D-C6A7AFECB702}" type="presParOf" srcId="{F6118D3A-D943-4F78-A205-9BF87892CA93}" destId="{3BA919BF-FD3A-4F0F-B34F-19DCDE904156}" srcOrd="0" destOrd="0" presId="urn:microsoft.com/office/officeart/2018/2/layout/IconVerticalSolidList"/>
    <dgm:cxn modelId="{1DAF8CEF-D8E7-4F28-B093-AC8CE8297D08}" type="presParOf" srcId="{F6118D3A-D943-4F78-A205-9BF87892CA93}" destId="{98C7FB9C-EC23-4580-8393-72F32388BAB6}" srcOrd="1" destOrd="0" presId="urn:microsoft.com/office/officeart/2018/2/layout/IconVerticalSolidList"/>
    <dgm:cxn modelId="{D1B94409-4398-473E-9BEA-DE57B8055FA4}" type="presParOf" srcId="{F6118D3A-D943-4F78-A205-9BF87892CA93}" destId="{8B690669-6A76-4797-8C1B-EEB1C545C4D6}" srcOrd="2" destOrd="0" presId="urn:microsoft.com/office/officeart/2018/2/layout/IconVerticalSolidList"/>
    <dgm:cxn modelId="{751A356A-AD87-46BD-AFE2-C7FEFF63C4FD}" type="presParOf" srcId="{F6118D3A-D943-4F78-A205-9BF87892CA93}" destId="{FDFED168-9A33-4B8A-BD38-0F26C320CEC0}" srcOrd="3" destOrd="0" presId="urn:microsoft.com/office/officeart/2018/2/layout/IconVerticalSolidList"/>
    <dgm:cxn modelId="{722E1828-B45F-4719-B17F-6C1FFD4D952B}" type="presParOf" srcId="{586EFF14-D846-4EDA-ABD1-91F67B10247D}" destId="{92B2F4CB-DDD9-4823-A76F-0F051643DEBC}" srcOrd="9" destOrd="0" presId="urn:microsoft.com/office/officeart/2018/2/layout/IconVerticalSolidList"/>
    <dgm:cxn modelId="{3FBCB1D5-C7D0-4F87-9127-8C96FBC5BF79}" type="presParOf" srcId="{586EFF14-D846-4EDA-ABD1-91F67B10247D}" destId="{FFE913A4-D193-4647-8628-5400C3988DE8}" srcOrd="10" destOrd="0" presId="urn:microsoft.com/office/officeart/2018/2/layout/IconVerticalSolidList"/>
    <dgm:cxn modelId="{DC633BF9-5C8E-477B-8BA3-23FF4880412D}" type="presParOf" srcId="{FFE913A4-D193-4647-8628-5400C3988DE8}" destId="{C22333DB-BA32-4779-B047-0C98EFD05BE0}" srcOrd="0" destOrd="0" presId="urn:microsoft.com/office/officeart/2018/2/layout/IconVerticalSolidList"/>
    <dgm:cxn modelId="{B2040C80-13FB-4E88-8796-FF7D7281B09C}" type="presParOf" srcId="{FFE913A4-D193-4647-8628-5400C3988DE8}" destId="{4144E5D5-6B78-45ED-A9B3-42A894620258}" srcOrd="1" destOrd="0" presId="urn:microsoft.com/office/officeart/2018/2/layout/IconVerticalSolidList"/>
    <dgm:cxn modelId="{F825F169-28EF-4AEE-8570-314787E9339F}" type="presParOf" srcId="{FFE913A4-D193-4647-8628-5400C3988DE8}" destId="{D1D9545D-D56D-42FA-8F11-55A51B545153}" srcOrd="2" destOrd="0" presId="urn:microsoft.com/office/officeart/2018/2/layout/IconVerticalSolidList"/>
    <dgm:cxn modelId="{F0C54005-EBF6-4EC8-8134-11108E923F20}" type="presParOf" srcId="{FFE913A4-D193-4647-8628-5400C3988DE8}" destId="{570E8053-22B2-4590-BCC2-1D53886C319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222342-0640-4D4C-8A85-544E44A15F7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441C82-3F1B-422C-8600-91D0B384614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Temperature controls ester production</a:t>
          </a:r>
        </a:p>
      </dgm:t>
    </dgm:pt>
    <dgm:pt modelId="{A4BDEE4E-1932-41FC-953A-3B1D0AB22C18}" type="parTrans" cxnId="{F0FB0E94-C8E2-4B4F-B381-31E5EAF23C3F}">
      <dgm:prSet/>
      <dgm:spPr/>
      <dgm:t>
        <a:bodyPr/>
        <a:lstStyle/>
        <a:p>
          <a:endParaRPr lang="en-US"/>
        </a:p>
      </dgm:t>
    </dgm:pt>
    <dgm:pt modelId="{56072D5E-5B62-453F-A09D-E56E592523E3}" type="sibTrans" cxnId="{F0FB0E94-C8E2-4B4F-B381-31E5EAF23C3F}">
      <dgm:prSet/>
      <dgm:spPr/>
      <dgm:t>
        <a:bodyPr/>
        <a:lstStyle/>
        <a:p>
          <a:endParaRPr lang="en-US"/>
        </a:p>
      </dgm:t>
    </dgm:pt>
    <dgm:pt modelId="{87335639-997F-45AD-976A-9D9623E1167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Impacts sulfur compounds and diacetyl</a:t>
          </a:r>
        </a:p>
      </dgm:t>
    </dgm:pt>
    <dgm:pt modelId="{64D03BB3-C400-454C-96CF-D607ACBC2F0E}" type="parTrans" cxnId="{0C94749B-B8FE-4BEE-92ED-0B15EAD84DC9}">
      <dgm:prSet/>
      <dgm:spPr/>
      <dgm:t>
        <a:bodyPr/>
        <a:lstStyle/>
        <a:p>
          <a:endParaRPr lang="en-US"/>
        </a:p>
      </dgm:t>
    </dgm:pt>
    <dgm:pt modelId="{C35B8EA8-CEA8-40EA-BB35-9D38D0F0B9D9}" type="sibTrans" cxnId="{0C94749B-B8FE-4BEE-92ED-0B15EAD84DC9}">
      <dgm:prSet/>
      <dgm:spPr/>
      <dgm:t>
        <a:bodyPr/>
        <a:lstStyle/>
        <a:p>
          <a:endParaRPr lang="en-US"/>
        </a:p>
      </dgm:t>
    </dgm:pt>
    <dgm:pt modelId="{54B3436B-8CEC-4CE7-AF85-03F4619572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Changes attenuation and mouthfeel</a:t>
          </a:r>
        </a:p>
      </dgm:t>
    </dgm:pt>
    <dgm:pt modelId="{1707D262-BD68-496D-AA98-83C7462BEA28}" type="parTrans" cxnId="{31CE9593-A659-47AB-8C8E-A88B19D61ABE}">
      <dgm:prSet/>
      <dgm:spPr/>
      <dgm:t>
        <a:bodyPr/>
        <a:lstStyle/>
        <a:p>
          <a:endParaRPr lang="en-US"/>
        </a:p>
      </dgm:t>
    </dgm:pt>
    <dgm:pt modelId="{4BCBFF82-ACFF-4051-8BB3-CDBA5D0A170C}" type="sibTrans" cxnId="{31CE9593-A659-47AB-8C8E-A88B19D61ABE}">
      <dgm:prSet/>
      <dgm:spPr/>
      <dgm:t>
        <a:bodyPr/>
        <a:lstStyle/>
        <a:p>
          <a:endParaRPr lang="en-US"/>
        </a:p>
      </dgm:t>
    </dgm:pt>
    <dgm:pt modelId="{92E9A0A2-15B9-43E6-81ED-B9D6D35C6D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Influences fermentation speed</a:t>
          </a:r>
        </a:p>
      </dgm:t>
    </dgm:pt>
    <dgm:pt modelId="{501B4933-B6D5-4326-A956-218A53236AAC}" type="parTrans" cxnId="{D9DC4547-70ED-41AB-975E-7B16A3C7F87F}">
      <dgm:prSet/>
      <dgm:spPr/>
      <dgm:t>
        <a:bodyPr/>
        <a:lstStyle/>
        <a:p>
          <a:endParaRPr lang="en-US"/>
        </a:p>
      </dgm:t>
    </dgm:pt>
    <dgm:pt modelId="{222C9809-A33A-4696-AACA-7EE863F4EA85}" type="sibTrans" cxnId="{D9DC4547-70ED-41AB-975E-7B16A3C7F87F}">
      <dgm:prSet/>
      <dgm:spPr/>
      <dgm:t>
        <a:bodyPr/>
        <a:lstStyle/>
        <a:p>
          <a:endParaRPr lang="en-US"/>
        </a:p>
      </dgm:t>
    </dgm:pt>
    <dgm:pt modelId="{43B1A581-6785-4EE6-86DC-A03D7DE81BA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Shapes overall lager flavor profile</a:t>
          </a:r>
        </a:p>
      </dgm:t>
    </dgm:pt>
    <dgm:pt modelId="{2F0D2E27-A3A0-41BE-8936-DBD21CEF5C7E}" type="parTrans" cxnId="{B1C0B38A-CCF1-43D5-8DC6-90ABFF112D3E}">
      <dgm:prSet/>
      <dgm:spPr/>
      <dgm:t>
        <a:bodyPr/>
        <a:lstStyle/>
        <a:p>
          <a:endParaRPr lang="en-US"/>
        </a:p>
      </dgm:t>
    </dgm:pt>
    <dgm:pt modelId="{EBABD04A-A72A-4D86-BB5A-7DF1979CB0D8}" type="sibTrans" cxnId="{B1C0B38A-CCF1-43D5-8DC6-90ABFF112D3E}">
      <dgm:prSet/>
      <dgm:spPr/>
      <dgm:t>
        <a:bodyPr/>
        <a:lstStyle/>
        <a:p>
          <a:endParaRPr lang="en-US"/>
        </a:p>
      </dgm:t>
    </dgm:pt>
    <dgm:pt modelId="{78968B17-2926-44FC-9216-F8993FB72F79}" type="pres">
      <dgm:prSet presAssocID="{81222342-0640-4D4C-8A85-544E44A15F7F}" presName="root" presStyleCnt="0">
        <dgm:presLayoutVars>
          <dgm:dir/>
          <dgm:resizeHandles val="exact"/>
        </dgm:presLayoutVars>
      </dgm:prSet>
      <dgm:spPr/>
    </dgm:pt>
    <dgm:pt modelId="{3F4AAF25-7277-482C-9987-8C646EF0C727}" type="pres">
      <dgm:prSet presAssocID="{ED441C82-3F1B-422C-8600-91D0B3846148}" presName="compNode" presStyleCnt="0"/>
      <dgm:spPr/>
    </dgm:pt>
    <dgm:pt modelId="{795763BB-A89B-4D03-BB43-E2C514618D8E}" type="pres">
      <dgm:prSet presAssocID="{ED441C82-3F1B-422C-8600-91D0B3846148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BD0B2AC6-319D-4C98-926A-5FD700B542ED}" type="pres">
      <dgm:prSet presAssocID="{ED441C82-3F1B-422C-8600-91D0B3846148}" presName="spaceRect" presStyleCnt="0"/>
      <dgm:spPr/>
    </dgm:pt>
    <dgm:pt modelId="{2CE0976A-2726-4E1E-A48E-6B773BEA3E6F}" type="pres">
      <dgm:prSet presAssocID="{ED441C82-3F1B-422C-8600-91D0B3846148}" presName="textRect" presStyleLbl="revTx" presStyleIdx="0" presStyleCnt="5">
        <dgm:presLayoutVars>
          <dgm:chMax val="1"/>
          <dgm:chPref val="1"/>
        </dgm:presLayoutVars>
      </dgm:prSet>
      <dgm:spPr/>
    </dgm:pt>
    <dgm:pt modelId="{996D9C22-255E-4D75-867B-A66297497827}" type="pres">
      <dgm:prSet presAssocID="{56072D5E-5B62-453F-A09D-E56E592523E3}" presName="sibTrans" presStyleCnt="0"/>
      <dgm:spPr/>
    </dgm:pt>
    <dgm:pt modelId="{11D5341D-0E63-4D4D-92E1-9167FD49EEC1}" type="pres">
      <dgm:prSet presAssocID="{87335639-997F-45AD-976A-9D9623E1167E}" presName="compNode" presStyleCnt="0"/>
      <dgm:spPr/>
    </dgm:pt>
    <dgm:pt modelId="{8CA4F55C-6FEA-4D22-AF27-BF4999725548}" type="pres">
      <dgm:prSet presAssocID="{87335639-997F-45AD-976A-9D9623E1167E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F1837B70-A9C5-44BD-A324-482C9BFBD7AB}" type="pres">
      <dgm:prSet presAssocID="{87335639-997F-45AD-976A-9D9623E1167E}" presName="spaceRect" presStyleCnt="0"/>
      <dgm:spPr/>
    </dgm:pt>
    <dgm:pt modelId="{A11B5598-8032-4973-810E-B1AE4320444F}" type="pres">
      <dgm:prSet presAssocID="{87335639-997F-45AD-976A-9D9623E1167E}" presName="textRect" presStyleLbl="revTx" presStyleIdx="1" presStyleCnt="5">
        <dgm:presLayoutVars>
          <dgm:chMax val="1"/>
          <dgm:chPref val="1"/>
        </dgm:presLayoutVars>
      </dgm:prSet>
      <dgm:spPr/>
    </dgm:pt>
    <dgm:pt modelId="{E20842BB-7678-4B79-BB47-F694F12EE557}" type="pres">
      <dgm:prSet presAssocID="{C35B8EA8-CEA8-40EA-BB35-9D38D0F0B9D9}" presName="sibTrans" presStyleCnt="0"/>
      <dgm:spPr/>
    </dgm:pt>
    <dgm:pt modelId="{180F15BF-7A26-4FFF-9562-5025602DED72}" type="pres">
      <dgm:prSet presAssocID="{54B3436B-8CEC-4CE7-AF85-03F4619572CE}" presName="compNode" presStyleCnt="0"/>
      <dgm:spPr/>
    </dgm:pt>
    <dgm:pt modelId="{83ED5886-25BD-47B5-A03B-57FCA884B16E}" type="pres">
      <dgm:prSet presAssocID="{54B3436B-8CEC-4CE7-AF85-03F4619572CE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3C0A7E04-A5C9-4167-91D7-4DECE386D35B}" type="pres">
      <dgm:prSet presAssocID="{54B3436B-8CEC-4CE7-AF85-03F4619572CE}" presName="spaceRect" presStyleCnt="0"/>
      <dgm:spPr/>
    </dgm:pt>
    <dgm:pt modelId="{1556B643-F789-4F5A-B573-F484B67D8AE4}" type="pres">
      <dgm:prSet presAssocID="{54B3436B-8CEC-4CE7-AF85-03F4619572CE}" presName="textRect" presStyleLbl="revTx" presStyleIdx="2" presStyleCnt="5">
        <dgm:presLayoutVars>
          <dgm:chMax val="1"/>
          <dgm:chPref val="1"/>
        </dgm:presLayoutVars>
      </dgm:prSet>
      <dgm:spPr/>
    </dgm:pt>
    <dgm:pt modelId="{35514740-41C4-4230-A209-60816E14BC24}" type="pres">
      <dgm:prSet presAssocID="{4BCBFF82-ACFF-4051-8BB3-CDBA5D0A170C}" presName="sibTrans" presStyleCnt="0"/>
      <dgm:spPr/>
    </dgm:pt>
    <dgm:pt modelId="{79938AF3-1A58-4F97-A1E7-008EDA63FE26}" type="pres">
      <dgm:prSet presAssocID="{92E9A0A2-15B9-43E6-81ED-B9D6D35C6D2C}" presName="compNode" presStyleCnt="0"/>
      <dgm:spPr/>
    </dgm:pt>
    <dgm:pt modelId="{BECBD3DA-8AE0-4D33-9384-B47845CF8B51}" type="pres">
      <dgm:prSet presAssocID="{92E9A0A2-15B9-43E6-81ED-B9D6D35C6D2C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eaf"/>
        </a:ext>
      </dgm:extLst>
    </dgm:pt>
    <dgm:pt modelId="{5F83584A-5BF1-4162-83A1-FFB2C772A6B2}" type="pres">
      <dgm:prSet presAssocID="{92E9A0A2-15B9-43E6-81ED-B9D6D35C6D2C}" presName="spaceRect" presStyleCnt="0"/>
      <dgm:spPr/>
    </dgm:pt>
    <dgm:pt modelId="{0A486EA5-4DAA-4D9C-B8B9-7EBF99FE86F0}" type="pres">
      <dgm:prSet presAssocID="{92E9A0A2-15B9-43E6-81ED-B9D6D35C6D2C}" presName="textRect" presStyleLbl="revTx" presStyleIdx="3" presStyleCnt="5">
        <dgm:presLayoutVars>
          <dgm:chMax val="1"/>
          <dgm:chPref val="1"/>
        </dgm:presLayoutVars>
      </dgm:prSet>
      <dgm:spPr/>
    </dgm:pt>
    <dgm:pt modelId="{15550E0E-93AE-492B-9315-43BB1A3A4D05}" type="pres">
      <dgm:prSet presAssocID="{222C9809-A33A-4696-AACA-7EE863F4EA85}" presName="sibTrans" presStyleCnt="0"/>
      <dgm:spPr/>
    </dgm:pt>
    <dgm:pt modelId="{6D919E2D-A1E1-409F-81BD-8D97B77F1B64}" type="pres">
      <dgm:prSet presAssocID="{43B1A581-6785-4EE6-86DC-A03D7DE81BAB}" presName="compNode" presStyleCnt="0"/>
      <dgm:spPr/>
    </dgm:pt>
    <dgm:pt modelId="{1D320581-03B9-4982-9EFB-BF0AB17388AF}" type="pres">
      <dgm:prSet presAssocID="{43B1A581-6785-4EE6-86DC-A03D7DE81BAB}" presName="iconRect" presStyleLbl="node1" presStyleIdx="4" presStyleCnt="5" custLinFactX="-132094" custLinFactNeighborX="-200000" custLinFactNeighborY="13409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rappeCup"/>
        </a:ext>
      </dgm:extLst>
    </dgm:pt>
    <dgm:pt modelId="{121B0123-C26B-4B3F-A06A-F4B7F19C6F1B}" type="pres">
      <dgm:prSet presAssocID="{43B1A581-6785-4EE6-86DC-A03D7DE81BAB}" presName="spaceRect" presStyleCnt="0"/>
      <dgm:spPr/>
    </dgm:pt>
    <dgm:pt modelId="{3CCEBB45-BD32-4E77-9801-2097961090F0}" type="pres">
      <dgm:prSet presAssocID="{43B1A581-6785-4EE6-86DC-A03D7DE81BAB}" presName="textRect" presStyleLbl="revTx" presStyleIdx="4" presStyleCnt="5" custLinFactX="-46103" custLinFactNeighborX="-100000" custLinFactNeighborY="-7439">
        <dgm:presLayoutVars>
          <dgm:chMax val="1"/>
          <dgm:chPref val="1"/>
        </dgm:presLayoutVars>
      </dgm:prSet>
      <dgm:spPr/>
    </dgm:pt>
  </dgm:ptLst>
  <dgm:cxnLst>
    <dgm:cxn modelId="{C864F017-9DAA-4AD9-A921-52F1B634C238}" type="presOf" srcId="{81222342-0640-4D4C-8A85-544E44A15F7F}" destId="{78968B17-2926-44FC-9216-F8993FB72F79}" srcOrd="0" destOrd="0" presId="urn:microsoft.com/office/officeart/2018/2/layout/IconLabelList"/>
    <dgm:cxn modelId="{D9DC4547-70ED-41AB-975E-7B16A3C7F87F}" srcId="{81222342-0640-4D4C-8A85-544E44A15F7F}" destId="{92E9A0A2-15B9-43E6-81ED-B9D6D35C6D2C}" srcOrd="3" destOrd="0" parTransId="{501B4933-B6D5-4326-A956-218A53236AAC}" sibTransId="{222C9809-A33A-4696-AACA-7EE863F4EA85}"/>
    <dgm:cxn modelId="{5E40FA74-5A6D-48BB-9B0B-872D16C47478}" type="presOf" srcId="{ED441C82-3F1B-422C-8600-91D0B3846148}" destId="{2CE0976A-2726-4E1E-A48E-6B773BEA3E6F}" srcOrd="0" destOrd="0" presId="urn:microsoft.com/office/officeart/2018/2/layout/IconLabelList"/>
    <dgm:cxn modelId="{75A82978-5172-4B25-AE49-B8CC76BEAC8C}" type="presOf" srcId="{92E9A0A2-15B9-43E6-81ED-B9D6D35C6D2C}" destId="{0A486EA5-4DAA-4D9C-B8B9-7EBF99FE86F0}" srcOrd="0" destOrd="0" presId="urn:microsoft.com/office/officeart/2018/2/layout/IconLabelList"/>
    <dgm:cxn modelId="{B1C0B38A-CCF1-43D5-8DC6-90ABFF112D3E}" srcId="{81222342-0640-4D4C-8A85-544E44A15F7F}" destId="{43B1A581-6785-4EE6-86DC-A03D7DE81BAB}" srcOrd="4" destOrd="0" parTransId="{2F0D2E27-A3A0-41BE-8936-DBD21CEF5C7E}" sibTransId="{EBABD04A-A72A-4D86-BB5A-7DF1979CB0D8}"/>
    <dgm:cxn modelId="{33670890-D0DA-416D-B65D-BCA967DE9680}" type="presOf" srcId="{87335639-997F-45AD-976A-9D9623E1167E}" destId="{A11B5598-8032-4973-810E-B1AE4320444F}" srcOrd="0" destOrd="0" presId="urn:microsoft.com/office/officeart/2018/2/layout/IconLabelList"/>
    <dgm:cxn modelId="{A909F092-11E9-434F-A564-1759510C229D}" type="presOf" srcId="{54B3436B-8CEC-4CE7-AF85-03F4619572CE}" destId="{1556B643-F789-4F5A-B573-F484B67D8AE4}" srcOrd="0" destOrd="0" presId="urn:microsoft.com/office/officeart/2018/2/layout/IconLabelList"/>
    <dgm:cxn modelId="{31CE9593-A659-47AB-8C8E-A88B19D61ABE}" srcId="{81222342-0640-4D4C-8A85-544E44A15F7F}" destId="{54B3436B-8CEC-4CE7-AF85-03F4619572CE}" srcOrd="2" destOrd="0" parTransId="{1707D262-BD68-496D-AA98-83C7462BEA28}" sibTransId="{4BCBFF82-ACFF-4051-8BB3-CDBA5D0A170C}"/>
    <dgm:cxn modelId="{F0FB0E94-C8E2-4B4F-B381-31E5EAF23C3F}" srcId="{81222342-0640-4D4C-8A85-544E44A15F7F}" destId="{ED441C82-3F1B-422C-8600-91D0B3846148}" srcOrd="0" destOrd="0" parTransId="{A4BDEE4E-1932-41FC-953A-3B1D0AB22C18}" sibTransId="{56072D5E-5B62-453F-A09D-E56E592523E3}"/>
    <dgm:cxn modelId="{0C94749B-B8FE-4BEE-92ED-0B15EAD84DC9}" srcId="{81222342-0640-4D4C-8A85-544E44A15F7F}" destId="{87335639-997F-45AD-976A-9D9623E1167E}" srcOrd="1" destOrd="0" parTransId="{64D03BB3-C400-454C-96CF-D607ACBC2F0E}" sibTransId="{C35B8EA8-CEA8-40EA-BB35-9D38D0F0B9D9}"/>
    <dgm:cxn modelId="{2160FAA4-8E5A-4815-8240-9BDE207083DE}" type="presOf" srcId="{43B1A581-6785-4EE6-86DC-A03D7DE81BAB}" destId="{3CCEBB45-BD32-4E77-9801-2097961090F0}" srcOrd="0" destOrd="0" presId="urn:microsoft.com/office/officeart/2018/2/layout/IconLabelList"/>
    <dgm:cxn modelId="{30B31BFC-75A9-48AE-98EA-D9114944E421}" type="presParOf" srcId="{78968B17-2926-44FC-9216-F8993FB72F79}" destId="{3F4AAF25-7277-482C-9987-8C646EF0C727}" srcOrd="0" destOrd="0" presId="urn:microsoft.com/office/officeart/2018/2/layout/IconLabelList"/>
    <dgm:cxn modelId="{020F8E2E-E15B-49D6-9F92-302415B4ECE5}" type="presParOf" srcId="{3F4AAF25-7277-482C-9987-8C646EF0C727}" destId="{795763BB-A89B-4D03-BB43-E2C514618D8E}" srcOrd="0" destOrd="0" presId="urn:microsoft.com/office/officeart/2018/2/layout/IconLabelList"/>
    <dgm:cxn modelId="{48A6D2A8-652F-4088-A310-A35B349EC5CA}" type="presParOf" srcId="{3F4AAF25-7277-482C-9987-8C646EF0C727}" destId="{BD0B2AC6-319D-4C98-926A-5FD700B542ED}" srcOrd="1" destOrd="0" presId="urn:microsoft.com/office/officeart/2018/2/layout/IconLabelList"/>
    <dgm:cxn modelId="{56BAF37D-F32F-4EA1-A156-A6EA4CE5C3FB}" type="presParOf" srcId="{3F4AAF25-7277-482C-9987-8C646EF0C727}" destId="{2CE0976A-2726-4E1E-A48E-6B773BEA3E6F}" srcOrd="2" destOrd="0" presId="urn:microsoft.com/office/officeart/2018/2/layout/IconLabelList"/>
    <dgm:cxn modelId="{EC9B793B-CF39-4E4C-9664-BF4934368944}" type="presParOf" srcId="{78968B17-2926-44FC-9216-F8993FB72F79}" destId="{996D9C22-255E-4D75-867B-A66297497827}" srcOrd="1" destOrd="0" presId="urn:microsoft.com/office/officeart/2018/2/layout/IconLabelList"/>
    <dgm:cxn modelId="{26171A27-79DD-415B-9AF5-C5DEFE1668BD}" type="presParOf" srcId="{78968B17-2926-44FC-9216-F8993FB72F79}" destId="{11D5341D-0E63-4D4D-92E1-9167FD49EEC1}" srcOrd="2" destOrd="0" presId="urn:microsoft.com/office/officeart/2018/2/layout/IconLabelList"/>
    <dgm:cxn modelId="{5F7505DA-0C9D-4CAA-9659-93A8DD3CB41F}" type="presParOf" srcId="{11D5341D-0E63-4D4D-92E1-9167FD49EEC1}" destId="{8CA4F55C-6FEA-4D22-AF27-BF4999725548}" srcOrd="0" destOrd="0" presId="urn:microsoft.com/office/officeart/2018/2/layout/IconLabelList"/>
    <dgm:cxn modelId="{68D32BA8-29D1-4DA8-9238-3460A71ECF93}" type="presParOf" srcId="{11D5341D-0E63-4D4D-92E1-9167FD49EEC1}" destId="{F1837B70-A9C5-44BD-A324-482C9BFBD7AB}" srcOrd="1" destOrd="0" presId="urn:microsoft.com/office/officeart/2018/2/layout/IconLabelList"/>
    <dgm:cxn modelId="{458F488F-C48E-46A6-B498-6035ED253CF6}" type="presParOf" srcId="{11D5341D-0E63-4D4D-92E1-9167FD49EEC1}" destId="{A11B5598-8032-4973-810E-B1AE4320444F}" srcOrd="2" destOrd="0" presId="urn:microsoft.com/office/officeart/2018/2/layout/IconLabelList"/>
    <dgm:cxn modelId="{3021FAF1-9375-4E52-A490-876ED325872A}" type="presParOf" srcId="{78968B17-2926-44FC-9216-F8993FB72F79}" destId="{E20842BB-7678-4B79-BB47-F694F12EE557}" srcOrd="3" destOrd="0" presId="urn:microsoft.com/office/officeart/2018/2/layout/IconLabelList"/>
    <dgm:cxn modelId="{DF2188CA-22C4-4731-8FD2-F850DFC02383}" type="presParOf" srcId="{78968B17-2926-44FC-9216-F8993FB72F79}" destId="{180F15BF-7A26-4FFF-9562-5025602DED72}" srcOrd="4" destOrd="0" presId="urn:microsoft.com/office/officeart/2018/2/layout/IconLabelList"/>
    <dgm:cxn modelId="{5027DC7F-A660-4234-A6C6-E3174741B809}" type="presParOf" srcId="{180F15BF-7A26-4FFF-9562-5025602DED72}" destId="{83ED5886-25BD-47B5-A03B-57FCA884B16E}" srcOrd="0" destOrd="0" presId="urn:microsoft.com/office/officeart/2018/2/layout/IconLabelList"/>
    <dgm:cxn modelId="{3992934F-2014-4359-AFFC-1137308B2798}" type="presParOf" srcId="{180F15BF-7A26-4FFF-9562-5025602DED72}" destId="{3C0A7E04-A5C9-4167-91D7-4DECE386D35B}" srcOrd="1" destOrd="0" presId="urn:microsoft.com/office/officeart/2018/2/layout/IconLabelList"/>
    <dgm:cxn modelId="{141BD90A-326E-40CC-B3F4-3688C422FFD2}" type="presParOf" srcId="{180F15BF-7A26-4FFF-9562-5025602DED72}" destId="{1556B643-F789-4F5A-B573-F484B67D8AE4}" srcOrd="2" destOrd="0" presId="urn:microsoft.com/office/officeart/2018/2/layout/IconLabelList"/>
    <dgm:cxn modelId="{5470AE20-5E0A-4EE0-828A-3000CEC90E4F}" type="presParOf" srcId="{78968B17-2926-44FC-9216-F8993FB72F79}" destId="{35514740-41C4-4230-A209-60816E14BC24}" srcOrd="5" destOrd="0" presId="urn:microsoft.com/office/officeart/2018/2/layout/IconLabelList"/>
    <dgm:cxn modelId="{9312296B-F63A-499B-9F5A-35F477E29DA0}" type="presParOf" srcId="{78968B17-2926-44FC-9216-F8993FB72F79}" destId="{79938AF3-1A58-4F97-A1E7-008EDA63FE26}" srcOrd="6" destOrd="0" presId="urn:microsoft.com/office/officeart/2018/2/layout/IconLabelList"/>
    <dgm:cxn modelId="{66D34502-D8EF-4A05-8866-72E46A13746C}" type="presParOf" srcId="{79938AF3-1A58-4F97-A1E7-008EDA63FE26}" destId="{BECBD3DA-8AE0-4D33-9384-B47845CF8B51}" srcOrd="0" destOrd="0" presId="urn:microsoft.com/office/officeart/2018/2/layout/IconLabelList"/>
    <dgm:cxn modelId="{D1D10586-998B-4083-8AA3-CD688056D197}" type="presParOf" srcId="{79938AF3-1A58-4F97-A1E7-008EDA63FE26}" destId="{5F83584A-5BF1-4162-83A1-FFB2C772A6B2}" srcOrd="1" destOrd="0" presId="urn:microsoft.com/office/officeart/2018/2/layout/IconLabelList"/>
    <dgm:cxn modelId="{540B67AE-C82B-4B5D-8885-FAE9639F712B}" type="presParOf" srcId="{79938AF3-1A58-4F97-A1E7-008EDA63FE26}" destId="{0A486EA5-4DAA-4D9C-B8B9-7EBF99FE86F0}" srcOrd="2" destOrd="0" presId="urn:microsoft.com/office/officeart/2018/2/layout/IconLabelList"/>
    <dgm:cxn modelId="{467069D6-57DB-4433-8351-2E4C6F8A8990}" type="presParOf" srcId="{78968B17-2926-44FC-9216-F8993FB72F79}" destId="{15550E0E-93AE-492B-9315-43BB1A3A4D05}" srcOrd="7" destOrd="0" presId="urn:microsoft.com/office/officeart/2018/2/layout/IconLabelList"/>
    <dgm:cxn modelId="{F6B42994-EBD9-4EC1-A98E-196D8B59BFC0}" type="presParOf" srcId="{78968B17-2926-44FC-9216-F8993FB72F79}" destId="{6D919E2D-A1E1-409F-81BD-8D97B77F1B64}" srcOrd="8" destOrd="0" presId="urn:microsoft.com/office/officeart/2018/2/layout/IconLabelList"/>
    <dgm:cxn modelId="{BBC60E5E-58E4-4193-B053-37DFB8773E43}" type="presParOf" srcId="{6D919E2D-A1E1-409F-81BD-8D97B77F1B64}" destId="{1D320581-03B9-4982-9EFB-BF0AB17388AF}" srcOrd="0" destOrd="0" presId="urn:microsoft.com/office/officeart/2018/2/layout/IconLabelList"/>
    <dgm:cxn modelId="{0B17E1F1-CD1F-4FE1-95A4-4494C9BE5F05}" type="presParOf" srcId="{6D919E2D-A1E1-409F-81BD-8D97B77F1B64}" destId="{121B0123-C26B-4B3F-A06A-F4B7F19C6F1B}" srcOrd="1" destOrd="0" presId="urn:microsoft.com/office/officeart/2018/2/layout/IconLabelList"/>
    <dgm:cxn modelId="{57713730-275E-4FE5-8DFF-001D2DE6FCBF}" type="presParOf" srcId="{6D919E2D-A1E1-409F-81BD-8D97B77F1B64}" destId="{3CCEBB45-BD32-4E77-9801-2097961090F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65492D-79A2-4504-A30E-EE6EA826922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4FFA7CE-C44A-41A4-8FBC-95E2055FD834}">
      <dgm:prSet/>
      <dgm:spPr/>
      <dgm:t>
        <a:bodyPr/>
        <a:lstStyle/>
        <a:p>
          <a:r>
            <a:rPr lang="en-US"/>
            <a:t>44–48°F: very clean and crisp</a:t>
          </a:r>
        </a:p>
      </dgm:t>
    </dgm:pt>
    <dgm:pt modelId="{CFB8D488-B1F8-4294-BF85-31138492EF91}" type="parTrans" cxnId="{4A4071F5-A765-4C4F-B333-CC5094EEECFF}">
      <dgm:prSet/>
      <dgm:spPr/>
      <dgm:t>
        <a:bodyPr/>
        <a:lstStyle/>
        <a:p>
          <a:endParaRPr lang="en-US"/>
        </a:p>
      </dgm:t>
    </dgm:pt>
    <dgm:pt modelId="{B2F6B299-BCF8-4E7C-8589-8A3045DFB547}" type="sibTrans" cxnId="{4A4071F5-A765-4C4F-B333-CC5094EEECFF}">
      <dgm:prSet/>
      <dgm:spPr/>
      <dgm:t>
        <a:bodyPr/>
        <a:lstStyle/>
        <a:p>
          <a:endParaRPr lang="en-US"/>
        </a:p>
      </dgm:t>
    </dgm:pt>
    <dgm:pt modelId="{2ACB8C18-7985-4ADE-BC2F-C594335FEC07}">
      <dgm:prSet/>
      <dgm:spPr/>
      <dgm:t>
        <a:bodyPr/>
        <a:lstStyle/>
        <a:p>
          <a:r>
            <a:rPr lang="en-US"/>
            <a:t>48–52°F: classic traditional lager range</a:t>
          </a:r>
        </a:p>
      </dgm:t>
    </dgm:pt>
    <dgm:pt modelId="{F48780B7-2668-40B6-A595-FE7BC3CEED45}" type="parTrans" cxnId="{FEDF432C-B681-4D12-85CD-7ECFB44C431F}">
      <dgm:prSet/>
      <dgm:spPr/>
      <dgm:t>
        <a:bodyPr/>
        <a:lstStyle/>
        <a:p>
          <a:endParaRPr lang="en-US"/>
        </a:p>
      </dgm:t>
    </dgm:pt>
    <dgm:pt modelId="{6DA2D7FA-E410-4BA4-ADF3-3EC04F86F124}" type="sibTrans" cxnId="{FEDF432C-B681-4D12-85CD-7ECFB44C431F}">
      <dgm:prSet/>
      <dgm:spPr/>
      <dgm:t>
        <a:bodyPr/>
        <a:lstStyle/>
        <a:p>
          <a:endParaRPr lang="en-US"/>
        </a:p>
      </dgm:t>
    </dgm:pt>
    <dgm:pt modelId="{DAFDE14A-860C-434D-90F0-D7525FE9BDA7}">
      <dgm:prSet/>
      <dgm:spPr/>
      <dgm:t>
        <a:bodyPr/>
        <a:lstStyle/>
        <a:p>
          <a:r>
            <a:rPr lang="en-US"/>
            <a:t>52–58°F: faster with slight ester increase</a:t>
          </a:r>
        </a:p>
      </dgm:t>
    </dgm:pt>
    <dgm:pt modelId="{5A25457B-01A1-4B73-90D9-64D735155718}" type="parTrans" cxnId="{34C4F759-3BDC-47B0-8AFA-ABA604099613}">
      <dgm:prSet/>
      <dgm:spPr/>
      <dgm:t>
        <a:bodyPr/>
        <a:lstStyle/>
        <a:p>
          <a:endParaRPr lang="en-US"/>
        </a:p>
      </dgm:t>
    </dgm:pt>
    <dgm:pt modelId="{65C1C9A7-DC39-4938-B164-B18195DB4697}" type="sibTrans" cxnId="{34C4F759-3BDC-47B0-8AFA-ABA604099613}">
      <dgm:prSet/>
      <dgm:spPr/>
      <dgm:t>
        <a:bodyPr/>
        <a:lstStyle/>
        <a:p>
          <a:endParaRPr lang="en-US"/>
        </a:p>
      </dgm:t>
    </dgm:pt>
    <dgm:pt modelId="{CB18E5D8-F3DA-4ADF-A07D-4B07C5FC2371}">
      <dgm:prSet/>
      <dgm:spPr/>
      <dgm:t>
        <a:bodyPr/>
        <a:lstStyle/>
        <a:p>
          <a:r>
            <a:rPr lang="en-US"/>
            <a:t>58–65°F: warm lager or pseudo-lager territory</a:t>
          </a:r>
        </a:p>
      </dgm:t>
    </dgm:pt>
    <dgm:pt modelId="{4C605D07-E4F1-4910-951A-30459BC752C4}" type="parTrans" cxnId="{5F23B005-7A84-4C64-8B92-28A40CC6CCD8}">
      <dgm:prSet/>
      <dgm:spPr/>
      <dgm:t>
        <a:bodyPr/>
        <a:lstStyle/>
        <a:p>
          <a:endParaRPr lang="en-US"/>
        </a:p>
      </dgm:t>
    </dgm:pt>
    <dgm:pt modelId="{EF9CD4A3-B941-4AA5-BC1A-B81116B95477}" type="sibTrans" cxnId="{5F23B005-7A84-4C64-8B92-28A40CC6CCD8}">
      <dgm:prSet/>
      <dgm:spPr/>
      <dgm:t>
        <a:bodyPr/>
        <a:lstStyle/>
        <a:p>
          <a:endParaRPr lang="en-US"/>
        </a:p>
      </dgm:t>
    </dgm:pt>
    <dgm:pt modelId="{8BD0C9B2-7968-4B22-9E5D-82350C46F10D}" type="pres">
      <dgm:prSet presAssocID="{1865492D-79A2-4504-A30E-EE6EA826922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381F283-5B64-4425-9849-8D075D53EDDF}" type="pres">
      <dgm:prSet presAssocID="{54FFA7CE-C44A-41A4-8FBC-95E2055FD834}" presName="hierRoot1" presStyleCnt="0"/>
      <dgm:spPr/>
    </dgm:pt>
    <dgm:pt modelId="{4D6550B5-C7EB-4402-8831-0CC3169F315A}" type="pres">
      <dgm:prSet presAssocID="{54FFA7CE-C44A-41A4-8FBC-95E2055FD834}" presName="composite" presStyleCnt="0"/>
      <dgm:spPr/>
    </dgm:pt>
    <dgm:pt modelId="{F46D5DBF-0EF3-48CD-9FC8-5B0048A8BBCC}" type="pres">
      <dgm:prSet presAssocID="{54FFA7CE-C44A-41A4-8FBC-95E2055FD834}" presName="background" presStyleLbl="node0" presStyleIdx="0" presStyleCnt="4"/>
      <dgm:spPr/>
    </dgm:pt>
    <dgm:pt modelId="{017A125D-9FC3-4F1F-B401-FEC4D0A7D5C6}" type="pres">
      <dgm:prSet presAssocID="{54FFA7CE-C44A-41A4-8FBC-95E2055FD834}" presName="text" presStyleLbl="fgAcc0" presStyleIdx="0" presStyleCnt="4">
        <dgm:presLayoutVars>
          <dgm:chPref val="3"/>
        </dgm:presLayoutVars>
      </dgm:prSet>
      <dgm:spPr/>
    </dgm:pt>
    <dgm:pt modelId="{063E2A19-15B1-4D2A-98A9-5A60ECEC9939}" type="pres">
      <dgm:prSet presAssocID="{54FFA7CE-C44A-41A4-8FBC-95E2055FD834}" presName="hierChild2" presStyleCnt="0"/>
      <dgm:spPr/>
    </dgm:pt>
    <dgm:pt modelId="{60622AF0-253A-4923-BCF3-105EB0C4BBF9}" type="pres">
      <dgm:prSet presAssocID="{2ACB8C18-7985-4ADE-BC2F-C594335FEC07}" presName="hierRoot1" presStyleCnt="0"/>
      <dgm:spPr/>
    </dgm:pt>
    <dgm:pt modelId="{879BF19C-A84A-4E7E-A570-D2103F1955A0}" type="pres">
      <dgm:prSet presAssocID="{2ACB8C18-7985-4ADE-BC2F-C594335FEC07}" presName="composite" presStyleCnt="0"/>
      <dgm:spPr/>
    </dgm:pt>
    <dgm:pt modelId="{CB57BF83-C97F-49F6-8F79-A47A7A8E46B9}" type="pres">
      <dgm:prSet presAssocID="{2ACB8C18-7985-4ADE-BC2F-C594335FEC07}" presName="background" presStyleLbl="node0" presStyleIdx="1" presStyleCnt="4"/>
      <dgm:spPr/>
    </dgm:pt>
    <dgm:pt modelId="{1AC48CEE-29B1-45F2-9765-9EC0E7FA19A1}" type="pres">
      <dgm:prSet presAssocID="{2ACB8C18-7985-4ADE-BC2F-C594335FEC07}" presName="text" presStyleLbl="fgAcc0" presStyleIdx="1" presStyleCnt="4">
        <dgm:presLayoutVars>
          <dgm:chPref val="3"/>
        </dgm:presLayoutVars>
      </dgm:prSet>
      <dgm:spPr/>
    </dgm:pt>
    <dgm:pt modelId="{BBF250B2-D6A7-4661-8B39-6C7207097A27}" type="pres">
      <dgm:prSet presAssocID="{2ACB8C18-7985-4ADE-BC2F-C594335FEC07}" presName="hierChild2" presStyleCnt="0"/>
      <dgm:spPr/>
    </dgm:pt>
    <dgm:pt modelId="{A4226E69-3DF9-4D53-AFC6-91146940ED37}" type="pres">
      <dgm:prSet presAssocID="{DAFDE14A-860C-434D-90F0-D7525FE9BDA7}" presName="hierRoot1" presStyleCnt="0"/>
      <dgm:spPr/>
    </dgm:pt>
    <dgm:pt modelId="{13FB2B23-0AD2-456A-B030-4EB78105C3FA}" type="pres">
      <dgm:prSet presAssocID="{DAFDE14A-860C-434D-90F0-D7525FE9BDA7}" presName="composite" presStyleCnt="0"/>
      <dgm:spPr/>
    </dgm:pt>
    <dgm:pt modelId="{22BA3F29-BA87-4D04-A995-E8C224B694AF}" type="pres">
      <dgm:prSet presAssocID="{DAFDE14A-860C-434D-90F0-D7525FE9BDA7}" presName="background" presStyleLbl="node0" presStyleIdx="2" presStyleCnt="4"/>
      <dgm:spPr/>
    </dgm:pt>
    <dgm:pt modelId="{63F02ABB-A662-422B-A096-035731CE56AA}" type="pres">
      <dgm:prSet presAssocID="{DAFDE14A-860C-434D-90F0-D7525FE9BDA7}" presName="text" presStyleLbl="fgAcc0" presStyleIdx="2" presStyleCnt="4">
        <dgm:presLayoutVars>
          <dgm:chPref val="3"/>
        </dgm:presLayoutVars>
      </dgm:prSet>
      <dgm:spPr/>
    </dgm:pt>
    <dgm:pt modelId="{C6F271FE-4265-4108-8470-F5BE2C33BFB1}" type="pres">
      <dgm:prSet presAssocID="{DAFDE14A-860C-434D-90F0-D7525FE9BDA7}" presName="hierChild2" presStyleCnt="0"/>
      <dgm:spPr/>
    </dgm:pt>
    <dgm:pt modelId="{CD535898-7DE0-4A25-B545-6A5E04B82F07}" type="pres">
      <dgm:prSet presAssocID="{CB18E5D8-F3DA-4ADF-A07D-4B07C5FC2371}" presName="hierRoot1" presStyleCnt="0"/>
      <dgm:spPr/>
    </dgm:pt>
    <dgm:pt modelId="{ECA50F5B-8685-4D1F-A464-6D9C24BE077E}" type="pres">
      <dgm:prSet presAssocID="{CB18E5D8-F3DA-4ADF-A07D-4B07C5FC2371}" presName="composite" presStyleCnt="0"/>
      <dgm:spPr/>
    </dgm:pt>
    <dgm:pt modelId="{DAC141CF-38B2-40E3-882B-FA098EBC7979}" type="pres">
      <dgm:prSet presAssocID="{CB18E5D8-F3DA-4ADF-A07D-4B07C5FC2371}" presName="background" presStyleLbl="node0" presStyleIdx="3" presStyleCnt="4"/>
      <dgm:spPr/>
    </dgm:pt>
    <dgm:pt modelId="{8199EC26-FB96-4B41-AFEE-131892FABB2F}" type="pres">
      <dgm:prSet presAssocID="{CB18E5D8-F3DA-4ADF-A07D-4B07C5FC2371}" presName="text" presStyleLbl="fgAcc0" presStyleIdx="3" presStyleCnt="4">
        <dgm:presLayoutVars>
          <dgm:chPref val="3"/>
        </dgm:presLayoutVars>
      </dgm:prSet>
      <dgm:spPr/>
    </dgm:pt>
    <dgm:pt modelId="{629BD4C1-D421-4340-B704-6AB22418E6C8}" type="pres">
      <dgm:prSet presAssocID="{CB18E5D8-F3DA-4ADF-A07D-4B07C5FC2371}" presName="hierChild2" presStyleCnt="0"/>
      <dgm:spPr/>
    </dgm:pt>
  </dgm:ptLst>
  <dgm:cxnLst>
    <dgm:cxn modelId="{5F23B005-7A84-4C64-8B92-28A40CC6CCD8}" srcId="{1865492D-79A2-4504-A30E-EE6EA826922D}" destId="{CB18E5D8-F3DA-4ADF-A07D-4B07C5FC2371}" srcOrd="3" destOrd="0" parTransId="{4C605D07-E4F1-4910-951A-30459BC752C4}" sibTransId="{EF9CD4A3-B941-4AA5-BC1A-B81116B95477}"/>
    <dgm:cxn modelId="{FEDF432C-B681-4D12-85CD-7ECFB44C431F}" srcId="{1865492D-79A2-4504-A30E-EE6EA826922D}" destId="{2ACB8C18-7985-4ADE-BC2F-C594335FEC07}" srcOrd="1" destOrd="0" parTransId="{F48780B7-2668-40B6-A595-FE7BC3CEED45}" sibTransId="{6DA2D7FA-E410-4BA4-ADF3-3EC04F86F124}"/>
    <dgm:cxn modelId="{F454AA45-102C-47A6-9BD5-31957013F79E}" type="presOf" srcId="{1865492D-79A2-4504-A30E-EE6EA826922D}" destId="{8BD0C9B2-7968-4B22-9E5D-82350C46F10D}" srcOrd="0" destOrd="0" presId="urn:microsoft.com/office/officeart/2005/8/layout/hierarchy1"/>
    <dgm:cxn modelId="{BCEF0F50-3B4E-42A6-8A7E-ED95C1022758}" type="presOf" srcId="{54FFA7CE-C44A-41A4-8FBC-95E2055FD834}" destId="{017A125D-9FC3-4F1F-B401-FEC4D0A7D5C6}" srcOrd="0" destOrd="0" presId="urn:microsoft.com/office/officeart/2005/8/layout/hierarchy1"/>
    <dgm:cxn modelId="{34C4F759-3BDC-47B0-8AFA-ABA604099613}" srcId="{1865492D-79A2-4504-A30E-EE6EA826922D}" destId="{DAFDE14A-860C-434D-90F0-D7525FE9BDA7}" srcOrd="2" destOrd="0" parTransId="{5A25457B-01A1-4B73-90D9-64D735155718}" sibTransId="{65C1C9A7-DC39-4938-B164-B18195DB4697}"/>
    <dgm:cxn modelId="{1DEE5882-146E-4238-827E-6EC489AE1E2C}" type="presOf" srcId="{DAFDE14A-860C-434D-90F0-D7525FE9BDA7}" destId="{63F02ABB-A662-422B-A096-035731CE56AA}" srcOrd="0" destOrd="0" presId="urn:microsoft.com/office/officeart/2005/8/layout/hierarchy1"/>
    <dgm:cxn modelId="{848265BC-8BEC-4720-908B-690E44880B66}" type="presOf" srcId="{CB18E5D8-F3DA-4ADF-A07D-4B07C5FC2371}" destId="{8199EC26-FB96-4B41-AFEE-131892FABB2F}" srcOrd="0" destOrd="0" presId="urn:microsoft.com/office/officeart/2005/8/layout/hierarchy1"/>
    <dgm:cxn modelId="{45F812D3-C612-49F8-B289-AE97B443D573}" type="presOf" srcId="{2ACB8C18-7985-4ADE-BC2F-C594335FEC07}" destId="{1AC48CEE-29B1-45F2-9765-9EC0E7FA19A1}" srcOrd="0" destOrd="0" presId="urn:microsoft.com/office/officeart/2005/8/layout/hierarchy1"/>
    <dgm:cxn modelId="{4A4071F5-A765-4C4F-B333-CC5094EEECFF}" srcId="{1865492D-79A2-4504-A30E-EE6EA826922D}" destId="{54FFA7CE-C44A-41A4-8FBC-95E2055FD834}" srcOrd="0" destOrd="0" parTransId="{CFB8D488-B1F8-4294-BF85-31138492EF91}" sibTransId="{B2F6B299-BCF8-4E7C-8589-8A3045DFB547}"/>
    <dgm:cxn modelId="{4C9499DD-27CD-4523-91C8-C30AC4FD423A}" type="presParOf" srcId="{8BD0C9B2-7968-4B22-9E5D-82350C46F10D}" destId="{C381F283-5B64-4425-9849-8D075D53EDDF}" srcOrd="0" destOrd="0" presId="urn:microsoft.com/office/officeart/2005/8/layout/hierarchy1"/>
    <dgm:cxn modelId="{6BAE18BD-22B6-4398-A2DA-F010D499CCDF}" type="presParOf" srcId="{C381F283-5B64-4425-9849-8D075D53EDDF}" destId="{4D6550B5-C7EB-4402-8831-0CC3169F315A}" srcOrd="0" destOrd="0" presId="urn:microsoft.com/office/officeart/2005/8/layout/hierarchy1"/>
    <dgm:cxn modelId="{F826D6FF-953B-469C-9042-9D32C8378954}" type="presParOf" srcId="{4D6550B5-C7EB-4402-8831-0CC3169F315A}" destId="{F46D5DBF-0EF3-48CD-9FC8-5B0048A8BBCC}" srcOrd="0" destOrd="0" presId="urn:microsoft.com/office/officeart/2005/8/layout/hierarchy1"/>
    <dgm:cxn modelId="{A23601AC-B1C8-4398-82DB-F92D480580A7}" type="presParOf" srcId="{4D6550B5-C7EB-4402-8831-0CC3169F315A}" destId="{017A125D-9FC3-4F1F-B401-FEC4D0A7D5C6}" srcOrd="1" destOrd="0" presId="urn:microsoft.com/office/officeart/2005/8/layout/hierarchy1"/>
    <dgm:cxn modelId="{3191B092-F5C8-4EC0-84DD-DF4A6BAE592B}" type="presParOf" srcId="{C381F283-5B64-4425-9849-8D075D53EDDF}" destId="{063E2A19-15B1-4D2A-98A9-5A60ECEC9939}" srcOrd="1" destOrd="0" presId="urn:microsoft.com/office/officeart/2005/8/layout/hierarchy1"/>
    <dgm:cxn modelId="{C94277BD-6994-445E-8FDC-A19B1E331DEF}" type="presParOf" srcId="{8BD0C9B2-7968-4B22-9E5D-82350C46F10D}" destId="{60622AF0-253A-4923-BCF3-105EB0C4BBF9}" srcOrd="1" destOrd="0" presId="urn:microsoft.com/office/officeart/2005/8/layout/hierarchy1"/>
    <dgm:cxn modelId="{E5CAE344-50A3-4F4F-913F-B686080FDB8A}" type="presParOf" srcId="{60622AF0-253A-4923-BCF3-105EB0C4BBF9}" destId="{879BF19C-A84A-4E7E-A570-D2103F1955A0}" srcOrd="0" destOrd="0" presId="urn:microsoft.com/office/officeart/2005/8/layout/hierarchy1"/>
    <dgm:cxn modelId="{3EDD6EEA-6569-46B1-B5D6-0832D3343F8D}" type="presParOf" srcId="{879BF19C-A84A-4E7E-A570-D2103F1955A0}" destId="{CB57BF83-C97F-49F6-8F79-A47A7A8E46B9}" srcOrd="0" destOrd="0" presId="urn:microsoft.com/office/officeart/2005/8/layout/hierarchy1"/>
    <dgm:cxn modelId="{E1AA3D72-19F7-49D2-8226-8244B43FC618}" type="presParOf" srcId="{879BF19C-A84A-4E7E-A570-D2103F1955A0}" destId="{1AC48CEE-29B1-45F2-9765-9EC0E7FA19A1}" srcOrd="1" destOrd="0" presId="urn:microsoft.com/office/officeart/2005/8/layout/hierarchy1"/>
    <dgm:cxn modelId="{21136527-DFD4-412F-AE27-23C46678AB57}" type="presParOf" srcId="{60622AF0-253A-4923-BCF3-105EB0C4BBF9}" destId="{BBF250B2-D6A7-4661-8B39-6C7207097A27}" srcOrd="1" destOrd="0" presId="urn:microsoft.com/office/officeart/2005/8/layout/hierarchy1"/>
    <dgm:cxn modelId="{504BD270-4A17-4DBC-8E4F-AC6DACC9D817}" type="presParOf" srcId="{8BD0C9B2-7968-4B22-9E5D-82350C46F10D}" destId="{A4226E69-3DF9-4D53-AFC6-91146940ED37}" srcOrd="2" destOrd="0" presId="urn:microsoft.com/office/officeart/2005/8/layout/hierarchy1"/>
    <dgm:cxn modelId="{0850B038-184F-43FF-A00F-0DC1D4A8D8FF}" type="presParOf" srcId="{A4226E69-3DF9-4D53-AFC6-91146940ED37}" destId="{13FB2B23-0AD2-456A-B030-4EB78105C3FA}" srcOrd="0" destOrd="0" presId="urn:microsoft.com/office/officeart/2005/8/layout/hierarchy1"/>
    <dgm:cxn modelId="{DF48AF56-ACDA-4B9B-A4B7-1C35A34BA7C5}" type="presParOf" srcId="{13FB2B23-0AD2-456A-B030-4EB78105C3FA}" destId="{22BA3F29-BA87-4D04-A995-E8C224B694AF}" srcOrd="0" destOrd="0" presId="urn:microsoft.com/office/officeart/2005/8/layout/hierarchy1"/>
    <dgm:cxn modelId="{225992D0-1EBA-4D6D-8203-F37E44CD2FC3}" type="presParOf" srcId="{13FB2B23-0AD2-456A-B030-4EB78105C3FA}" destId="{63F02ABB-A662-422B-A096-035731CE56AA}" srcOrd="1" destOrd="0" presId="urn:microsoft.com/office/officeart/2005/8/layout/hierarchy1"/>
    <dgm:cxn modelId="{37B86835-2167-49AC-8D02-02156B4A02C7}" type="presParOf" srcId="{A4226E69-3DF9-4D53-AFC6-91146940ED37}" destId="{C6F271FE-4265-4108-8470-F5BE2C33BFB1}" srcOrd="1" destOrd="0" presId="urn:microsoft.com/office/officeart/2005/8/layout/hierarchy1"/>
    <dgm:cxn modelId="{8341D50B-FDAB-489C-B809-F483FCD20FB7}" type="presParOf" srcId="{8BD0C9B2-7968-4B22-9E5D-82350C46F10D}" destId="{CD535898-7DE0-4A25-B545-6A5E04B82F07}" srcOrd="3" destOrd="0" presId="urn:microsoft.com/office/officeart/2005/8/layout/hierarchy1"/>
    <dgm:cxn modelId="{979E5A41-FD01-4585-94AF-94554C90472D}" type="presParOf" srcId="{CD535898-7DE0-4A25-B545-6A5E04B82F07}" destId="{ECA50F5B-8685-4D1F-A464-6D9C24BE077E}" srcOrd="0" destOrd="0" presId="urn:microsoft.com/office/officeart/2005/8/layout/hierarchy1"/>
    <dgm:cxn modelId="{1AB50FE4-11E4-4F3F-BAA2-199CFA1CADF1}" type="presParOf" srcId="{ECA50F5B-8685-4D1F-A464-6D9C24BE077E}" destId="{DAC141CF-38B2-40E3-882B-FA098EBC7979}" srcOrd="0" destOrd="0" presId="urn:microsoft.com/office/officeart/2005/8/layout/hierarchy1"/>
    <dgm:cxn modelId="{5B66D736-9EFF-40B9-893C-D4ADDCC32450}" type="presParOf" srcId="{ECA50F5B-8685-4D1F-A464-6D9C24BE077E}" destId="{8199EC26-FB96-4B41-AFEE-131892FABB2F}" srcOrd="1" destOrd="0" presId="urn:microsoft.com/office/officeart/2005/8/layout/hierarchy1"/>
    <dgm:cxn modelId="{E8771998-D6CF-458C-B0C9-D76E6F01BCA9}" type="presParOf" srcId="{CD535898-7DE0-4A25-B545-6A5E04B82F07}" destId="{629BD4C1-D421-4340-B704-6AB22418E6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DDB305-5BE4-474D-8BD6-E959BF4D47B0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E4B797-9C7C-4F9C-8759-F951E377FFB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Cleaner beer with fewer esters</a:t>
          </a:r>
        </a:p>
      </dgm:t>
    </dgm:pt>
    <dgm:pt modelId="{7B9C01BC-4B0B-4920-9214-10D91B652E61}" type="parTrans" cxnId="{C4DC0474-2FDF-4626-92C2-9A8A7CFBAAE1}">
      <dgm:prSet/>
      <dgm:spPr/>
      <dgm:t>
        <a:bodyPr/>
        <a:lstStyle/>
        <a:p>
          <a:endParaRPr lang="en-US"/>
        </a:p>
      </dgm:t>
    </dgm:pt>
    <dgm:pt modelId="{9770849C-9D22-48DF-A978-0BFDC6A1E3DB}" type="sibTrans" cxnId="{C4DC0474-2FDF-4626-92C2-9A8A7CFBAAE1}">
      <dgm:prSet/>
      <dgm:spPr/>
      <dgm:t>
        <a:bodyPr/>
        <a:lstStyle/>
        <a:p>
          <a:endParaRPr lang="en-US"/>
        </a:p>
      </dgm:t>
    </dgm:pt>
    <dgm:pt modelId="{56CA3DC0-3EDB-4BB9-B6FB-3B5DF93A92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Sharper hop expression</a:t>
          </a:r>
        </a:p>
      </dgm:t>
    </dgm:pt>
    <dgm:pt modelId="{6FFBB181-FCE4-4131-A858-4A20F61380A2}" type="parTrans" cxnId="{E1CD67BC-97E9-427B-864A-85F8FF36479E}">
      <dgm:prSet/>
      <dgm:spPr/>
      <dgm:t>
        <a:bodyPr/>
        <a:lstStyle/>
        <a:p>
          <a:endParaRPr lang="en-US"/>
        </a:p>
      </dgm:t>
    </dgm:pt>
    <dgm:pt modelId="{46C668D6-87D6-45C1-9D37-FC8E828E2D59}" type="sibTrans" cxnId="{E1CD67BC-97E9-427B-864A-85F8FF36479E}">
      <dgm:prSet/>
      <dgm:spPr/>
      <dgm:t>
        <a:bodyPr/>
        <a:lstStyle/>
        <a:p>
          <a:endParaRPr lang="en-US"/>
        </a:p>
      </dgm:t>
    </dgm:pt>
    <dgm:pt modelId="{5607B1E6-D0D6-4C28-AD5D-2D62FCFE7EA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Longer fermentation timeline</a:t>
          </a:r>
        </a:p>
      </dgm:t>
    </dgm:pt>
    <dgm:pt modelId="{030550D5-83E1-4BC4-9DF1-B8E4E0393E56}" type="parTrans" cxnId="{17F61062-F335-4345-AA0C-D67FC98450FC}">
      <dgm:prSet/>
      <dgm:spPr/>
      <dgm:t>
        <a:bodyPr/>
        <a:lstStyle/>
        <a:p>
          <a:endParaRPr lang="en-US"/>
        </a:p>
      </dgm:t>
    </dgm:pt>
    <dgm:pt modelId="{38C9D72D-682E-45F3-8B25-01EA256F72D7}" type="sibTrans" cxnId="{17F61062-F335-4345-AA0C-D67FC98450FC}">
      <dgm:prSet/>
      <dgm:spPr/>
      <dgm:t>
        <a:bodyPr/>
        <a:lstStyle/>
        <a:p>
          <a:endParaRPr lang="en-US"/>
        </a:p>
      </dgm:t>
    </dgm:pt>
    <dgm:pt modelId="{B93F880E-A28B-4DFE-9257-CEC57D37BD5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More sulfur production</a:t>
          </a:r>
        </a:p>
      </dgm:t>
    </dgm:pt>
    <dgm:pt modelId="{E972238C-2B2D-4790-93D1-29D245DE4544}" type="parTrans" cxnId="{9700DDFF-C63A-43B1-BCB0-BD72473E87FE}">
      <dgm:prSet/>
      <dgm:spPr/>
      <dgm:t>
        <a:bodyPr/>
        <a:lstStyle/>
        <a:p>
          <a:endParaRPr lang="en-US"/>
        </a:p>
      </dgm:t>
    </dgm:pt>
    <dgm:pt modelId="{4828A1EA-9E0E-4044-98E3-0DA2F5D6DD8F}" type="sibTrans" cxnId="{9700DDFF-C63A-43B1-BCB0-BD72473E87FE}">
      <dgm:prSet/>
      <dgm:spPr/>
      <dgm:t>
        <a:bodyPr/>
        <a:lstStyle/>
        <a:p>
          <a:endParaRPr lang="en-US"/>
        </a:p>
      </dgm:t>
    </dgm:pt>
    <dgm:pt modelId="{5B07A9A8-9C13-48B8-9D07-498DAB1262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Excellent for German-style lagers</a:t>
          </a:r>
        </a:p>
      </dgm:t>
    </dgm:pt>
    <dgm:pt modelId="{6F63DA10-7FE8-4FF3-9CFE-4725B4FE4A70}" type="parTrans" cxnId="{2B99E4AA-E893-4E7F-808A-F36E3E2D2FF6}">
      <dgm:prSet/>
      <dgm:spPr/>
      <dgm:t>
        <a:bodyPr/>
        <a:lstStyle/>
        <a:p>
          <a:endParaRPr lang="en-US"/>
        </a:p>
      </dgm:t>
    </dgm:pt>
    <dgm:pt modelId="{07E40C3C-E140-4BA1-9152-A864E48134A5}" type="sibTrans" cxnId="{2B99E4AA-E893-4E7F-808A-F36E3E2D2FF6}">
      <dgm:prSet/>
      <dgm:spPr/>
      <dgm:t>
        <a:bodyPr/>
        <a:lstStyle/>
        <a:p>
          <a:endParaRPr lang="en-US"/>
        </a:p>
      </dgm:t>
    </dgm:pt>
    <dgm:pt modelId="{772D6067-8149-48BA-88CC-90AEFA88E7DF}" type="pres">
      <dgm:prSet presAssocID="{1CDDB305-5BE4-474D-8BD6-E959BF4D47B0}" presName="root" presStyleCnt="0">
        <dgm:presLayoutVars>
          <dgm:dir/>
          <dgm:resizeHandles val="exact"/>
        </dgm:presLayoutVars>
      </dgm:prSet>
      <dgm:spPr/>
    </dgm:pt>
    <dgm:pt modelId="{ED3C02D6-FE99-4E6B-9082-64B862E2B8AC}" type="pres">
      <dgm:prSet presAssocID="{B4E4B797-9C7C-4F9C-8759-F951E377FFB8}" presName="compNode" presStyleCnt="0"/>
      <dgm:spPr/>
    </dgm:pt>
    <dgm:pt modelId="{FD8A20D1-3DA7-45AC-9DA2-47A774A4FD52}" type="pres">
      <dgm:prSet presAssocID="{B4E4B797-9C7C-4F9C-8759-F951E377FFB8}" presName="bgRect" presStyleLbl="bgShp" presStyleIdx="0" presStyleCnt="5"/>
      <dgm:spPr/>
    </dgm:pt>
    <dgm:pt modelId="{31D868F6-AA42-4199-AFDF-DA87C5E3EE97}" type="pres">
      <dgm:prSet presAssocID="{B4E4B797-9C7C-4F9C-8759-F951E377FFB8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eer"/>
        </a:ext>
      </dgm:extLst>
    </dgm:pt>
    <dgm:pt modelId="{0E915A7C-0820-4D86-A8E5-C7C0B02D104B}" type="pres">
      <dgm:prSet presAssocID="{B4E4B797-9C7C-4F9C-8759-F951E377FFB8}" presName="spaceRect" presStyleCnt="0"/>
      <dgm:spPr/>
    </dgm:pt>
    <dgm:pt modelId="{435B740B-83F1-41D1-AFC2-9F6BC9EF850D}" type="pres">
      <dgm:prSet presAssocID="{B4E4B797-9C7C-4F9C-8759-F951E377FFB8}" presName="parTx" presStyleLbl="revTx" presStyleIdx="0" presStyleCnt="5">
        <dgm:presLayoutVars>
          <dgm:chMax val="0"/>
          <dgm:chPref val="0"/>
        </dgm:presLayoutVars>
      </dgm:prSet>
      <dgm:spPr/>
    </dgm:pt>
    <dgm:pt modelId="{88CF17BA-7B9B-4BA2-BD40-B078D8FD818C}" type="pres">
      <dgm:prSet presAssocID="{9770849C-9D22-48DF-A978-0BFDC6A1E3DB}" presName="sibTrans" presStyleCnt="0"/>
      <dgm:spPr/>
    </dgm:pt>
    <dgm:pt modelId="{0FE866D9-8D1A-449C-B2F8-7D0B6B9A6D54}" type="pres">
      <dgm:prSet presAssocID="{56CA3DC0-3EDB-4BB9-B6FB-3B5DF93A923A}" presName="compNode" presStyleCnt="0"/>
      <dgm:spPr/>
    </dgm:pt>
    <dgm:pt modelId="{5A64C2ED-E732-4B5F-9C48-9FBFD9E18E90}" type="pres">
      <dgm:prSet presAssocID="{56CA3DC0-3EDB-4BB9-B6FB-3B5DF93A923A}" presName="bgRect" presStyleLbl="bgShp" presStyleIdx="1" presStyleCnt="5"/>
      <dgm:spPr/>
    </dgm:pt>
    <dgm:pt modelId="{A0A44E95-E33A-4684-9E48-298EDBA27E86}" type="pres">
      <dgm:prSet presAssocID="{56CA3DC0-3EDB-4BB9-B6FB-3B5DF93A923A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FC3551B-A8D9-40F1-BF52-A754A006E6DC}" type="pres">
      <dgm:prSet presAssocID="{56CA3DC0-3EDB-4BB9-B6FB-3B5DF93A923A}" presName="spaceRect" presStyleCnt="0"/>
      <dgm:spPr/>
    </dgm:pt>
    <dgm:pt modelId="{0E4D199B-CB84-4214-82F1-CB6FA8C386EB}" type="pres">
      <dgm:prSet presAssocID="{56CA3DC0-3EDB-4BB9-B6FB-3B5DF93A923A}" presName="parTx" presStyleLbl="revTx" presStyleIdx="1" presStyleCnt="5">
        <dgm:presLayoutVars>
          <dgm:chMax val="0"/>
          <dgm:chPref val="0"/>
        </dgm:presLayoutVars>
      </dgm:prSet>
      <dgm:spPr/>
    </dgm:pt>
    <dgm:pt modelId="{FF58015A-610C-4EF1-8914-1F8539F6EEE7}" type="pres">
      <dgm:prSet presAssocID="{46C668D6-87D6-45C1-9D37-FC8E828E2D59}" presName="sibTrans" presStyleCnt="0"/>
      <dgm:spPr/>
    </dgm:pt>
    <dgm:pt modelId="{E2D36F47-3CEC-4EAA-A563-289639D40529}" type="pres">
      <dgm:prSet presAssocID="{5607B1E6-D0D6-4C28-AD5D-2D62FCFE7EA9}" presName="compNode" presStyleCnt="0"/>
      <dgm:spPr/>
    </dgm:pt>
    <dgm:pt modelId="{5885FF2D-76F5-4C85-B7DE-EE3753D70FC0}" type="pres">
      <dgm:prSet presAssocID="{5607B1E6-D0D6-4C28-AD5D-2D62FCFE7EA9}" presName="bgRect" presStyleLbl="bgShp" presStyleIdx="2" presStyleCnt="5"/>
      <dgm:spPr/>
    </dgm:pt>
    <dgm:pt modelId="{0D4B5431-329C-46AC-80C2-A697DF542B5D}" type="pres">
      <dgm:prSet presAssocID="{5607B1E6-D0D6-4C28-AD5D-2D62FCFE7EA9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9F188F18-05F1-4479-86BE-40F8643EE95E}" type="pres">
      <dgm:prSet presAssocID="{5607B1E6-D0D6-4C28-AD5D-2D62FCFE7EA9}" presName="spaceRect" presStyleCnt="0"/>
      <dgm:spPr/>
    </dgm:pt>
    <dgm:pt modelId="{66A4E202-A537-4D26-9799-58612F71892C}" type="pres">
      <dgm:prSet presAssocID="{5607B1E6-D0D6-4C28-AD5D-2D62FCFE7EA9}" presName="parTx" presStyleLbl="revTx" presStyleIdx="2" presStyleCnt="5">
        <dgm:presLayoutVars>
          <dgm:chMax val="0"/>
          <dgm:chPref val="0"/>
        </dgm:presLayoutVars>
      </dgm:prSet>
      <dgm:spPr/>
    </dgm:pt>
    <dgm:pt modelId="{9ADA301D-5BA4-4FE5-8561-50400E8C9873}" type="pres">
      <dgm:prSet presAssocID="{38C9D72D-682E-45F3-8B25-01EA256F72D7}" presName="sibTrans" presStyleCnt="0"/>
      <dgm:spPr/>
    </dgm:pt>
    <dgm:pt modelId="{2E38202E-B417-4B1C-BA70-282C68E818DC}" type="pres">
      <dgm:prSet presAssocID="{B93F880E-A28B-4DFE-9257-CEC57D37BD58}" presName="compNode" presStyleCnt="0"/>
      <dgm:spPr/>
    </dgm:pt>
    <dgm:pt modelId="{CC9A605F-94B9-4A97-BD3F-42FB687DE504}" type="pres">
      <dgm:prSet presAssocID="{B93F880E-A28B-4DFE-9257-CEC57D37BD58}" presName="bgRect" presStyleLbl="bgShp" presStyleIdx="3" presStyleCnt="5"/>
      <dgm:spPr/>
    </dgm:pt>
    <dgm:pt modelId="{798116C5-08AE-474D-9AB9-C05B5755F2D0}" type="pres">
      <dgm:prSet presAssocID="{B93F880E-A28B-4DFE-9257-CEC57D37BD58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3D06A1DC-98D1-4C38-BFDE-0E23530236F0}" type="pres">
      <dgm:prSet presAssocID="{B93F880E-A28B-4DFE-9257-CEC57D37BD58}" presName="spaceRect" presStyleCnt="0"/>
      <dgm:spPr/>
    </dgm:pt>
    <dgm:pt modelId="{68A53F92-E756-4964-85A7-EE9B06A8CA76}" type="pres">
      <dgm:prSet presAssocID="{B93F880E-A28B-4DFE-9257-CEC57D37BD58}" presName="parTx" presStyleLbl="revTx" presStyleIdx="3" presStyleCnt="5">
        <dgm:presLayoutVars>
          <dgm:chMax val="0"/>
          <dgm:chPref val="0"/>
        </dgm:presLayoutVars>
      </dgm:prSet>
      <dgm:spPr/>
    </dgm:pt>
    <dgm:pt modelId="{D0F19675-F164-4783-8A7E-1145185CB96A}" type="pres">
      <dgm:prSet presAssocID="{4828A1EA-9E0E-4044-98E3-0DA2F5D6DD8F}" presName="sibTrans" presStyleCnt="0"/>
      <dgm:spPr/>
    </dgm:pt>
    <dgm:pt modelId="{71E8304E-99C0-4B5C-831F-3D08A5E26103}" type="pres">
      <dgm:prSet presAssocID="{5B07A9A8-9C13-48B8-9D07-498DAB1262B9}" presName="compNode" presStyleCnt="0"/>
      <dgm:spPr/>
    </dgm:pt>
    <dgm:pt modelId="{E3279DF0-DC51-4579-B1DE-42316D9637ED}" type="pres">
      <dgm:prSet presAssocID="{5B07A9A8-9C13-48B8-9D07-498DAB1262B9}" presName="bgRect" presStyleLbl="bgShp" presStyleIdx="4" presStyleCnt="5"/>
      <dgm:spPr/>
    </dgm:pt>
    <dgm:pt modelId="{35E31598-73C4-43A1-B1F9-E9BE7A55BF99}" type="pres">
      <dgm:prSet presAssocID="{5B07A9A8-9C13-48B8-9D07-498DAB1262B9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AC98DD40-FC20-434D-9833-69FE5144135B}" type="pres">
      <dgm:prSet presAssocID="{5B07A9A8-9C13-48B8-9D07-498DAB1262B9}" presName="spaceRect" presStyleCnt="0"/>
      <dgm:spPr/>
    </dgm:pt>
    <dgm:pt modelId="{F25F0B8A-F3A8-4F64-9C7E-1F95DD74583C}" type="pres">
      <dgm:prSet presAssocID="{5B07A9A8-9C13-48B8-9D07-498DAB1262B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C5049D5E-8E63-4996-A5E7-B48B1B57E63E}" type="presOf" srcId="{5B07A9A8-9C13-48B8-9D07-498DAB1262B9}" destId="{F25F0B8A-F3A8-4F64-9C7E-1F95DD74583C}" srcOrd="0" destOrd="0" presId="urn:microsoft.com/office/officeart/2018/2/layout/IconVerticalSolidList"/>
    <dgm:cxn modelId="{17F61062-F335-4345-AA0C-D67FC98450FC}" srcId="{1CDDB305-5BE4-474D-8BD6-E959BF4D47B0}" destId="{5607B1E6-D0D6-4C28-AD5D-2D62FCFE7EA9}" srcOrd="2" destOrd="0" parTransId="{030550D5-83E1-4BC4-9DF1-B8E4E0393E56}" sibTransId="{38C9D72D-682E-45F3-8B25-01EA256F72D7}"/>
    <dgm:cxn modelId="{FF4ED44C-2424-40B7-BD51-F4C055D41531}" type="presOf" srcId="{5607B1E6-D0D6-4C28-AD5D-2D62FCFE7EA9}" destId="{66A4E202-A537-4D26-9799-58612F71892C}" srcOrd="0" destOrd="0" presId="urn:microsoft.com/office/officeart/2018/2/layout/IconVerticalSolidList"/>
    <dgm:cxn modelId="{C4DC0474-2FDF-4626-92C2-9A8A7CFBAAE1}" srcId="{1CDDB305-5BE4-474D-8BD6-E959BF4D47B0}" destId="{B4E4B797-9C7C-4F9C-8759-F951E377FFB8}" srcOrd="0" destOrd="0" parTransId="{7B9C01BC-4B0B-4920-9214-10D91B652E61}" sibTransId="{9770849C-9D22-48DF-A978-0BFDC6A1E3DB}"/>
    <dgm:cxn modelId="{95499EA1-420C-4221-8B00-E765D19976C0}" type="presOf" srcId="{1CDDB305-5BE4-474D-8BD6-E959BF4D47B0}" destId="{772D6067-8149-48BA-88CC-90AEFA88E7DF}" srcOrd="0" destOrd="0" presId="urn:microsoft.com/office/officeart/2018/2/layout/IconVerticalSolidList"/>
    <dgm:cxn modelId="{F3638AAA-5C3C-42F7-A909-B55E50E69B13}" type="presOf" srcId="{56CA3DC0-3EDB-4BB9-B6FB-3B5DF93A923A}" destId="{0E4D199B-CB84-4214-82F1-CB6FA8C386EB}" srcOrd="0" destOrd="0" presId="urn:microsoft.com/office/officeart/2018/2/layout/IconVerticalSolidList"/>
    <dgm:cxn modelId="{2B99E4AA-E893-4E7F-808A-F36E3E2D2FF6}" srcId="{1CDDB305-5BE4-474D-8BD6-E959BF4D47B0}" destId="{5B07A9A8-9C13-48B8-9D07-498DAB1262B9}" srcOrd="4" destOrd="0" parTransId="{6F63DA10-7FE8-4FF3-9CFE-4725B4FE4A70}" sibTransId="{07E40C3C-E140-4BA1-9152-A864E48134A5}"/>
    <dgm:cxn modelId="{E9A114B6-377D-4C39-BF25-5827B20455B7}" type="presOf" srcId="{B4E4B797-9C7C-4F9C-8759-F951E377FFB8}" destId="{435B740B-83F1-41D1-AFC2-9F6BC9EF850D}" srcOrd="0" destOrd="0" presId="urn:microsoft.com/office/officeart/2018/2/layout/IconVerticalSolidList"/>
    <dgm:cxn modelId="{D36C35B8-692F-4F14-B33A-43A87D16DFE5}" type="presOf" srcId="{B93F880E-A28B-4DFE-9257-CEC57D37BD58}" destId="{68A53F92-E756-4964-85A7-EE9B06A8CA76}" srcOrd="0" destOrd="0" presId="urn:microsoft.com/office/officeart/2018/2/layout/IconVerticalSolidList"/>
    <dgm:cxn modelId="{E1CD67BC-97E9-427B-864A-85F8FF36479E}" srcId="{1CDDB305-5BE4-474D-8BD6-E959BF4D47B0}" destId="{56CA3DC0-3EDB-4BB9-B6FB-3B5DF93A923A}" srcOrd="1" destOrd="0" parTransId="{6FFBB181-FCE4-4131-A858-4A20F61380A2}" sibTransId="{46C668D6-87D6-45C1-9D37-FC8E828E2D59}"/>
    <dgm:cxn modelId="{9700DDFF-C63A-43B1-BCB0-BD72473E87FE}" srcId="{1CDDB305-5BE4-474D-8BD6-E959BF4D47B0}" destId="{B93F880E-A28B-4DFE-9257-CEC57D37BD58}" srcOrd="3" destOrd="0" parTransId="{E972238C-2B2D-4790-93D1-29D245DE4544}" sibTransId="{4828A1EA-9E0E-4044-98E3-0DA2F5D6DD8F}"/>
    <dgm:cxn modelId="{8D7B70D9-F112-40DD-9422-34BBC170F2C9}" type="presParOf" srcId="{772D6067-8149-48BA-88CC-90AEFA88E7DF}" destId="{ED3C02D6-FE99-4E6B-9082-64B862E2B8AC}" srcOrd="0" destOrd="0" presId="urn:microsoft.com/office/officeart/2018/2/layout/IconVerticalSolidList"/>
    <dgm:cxn modelId="{EA4BFDFE-7419-4724-BF5F-03A1BDEBDE21}" type="presParOf" srcId="{ED3C02D6-FE99-4E6B-9082-64B862E2B8AC}" destId="{FD8A20D1-3DA7-45AC-9DA2-47A774A4FD52}" srcOrd="0" destOrd="0" presId="urn:microsoft.com/office/officeart/2018/2/layout/IconVerticalSolidList"/>
    <dgm:cxn modelId="{0434C41A-DE3F-4BBF-A07E-D716055EE6A5}" type="presParOf" srcId="{ED3C02D6-FE99-4E6B-9082-64B862E2B8AC}" destId="{31D868F6-AA42-4199-AFDF-DA87C5E3EE97}" srcOrd="1" destOrd="0" presId="urn:microsoft.com/office/officeart/2018/2/layout/IconVerticalSolidList"/>
    <dgm:cxn modelId="{FAA90436-A479-448D-BCA0-45E99278B440}" type="presParOf" srcId="{ED3C02D6-FE99-4E6B-9082-64B862E2B8AC}" destId="{0E915A7C-0820-4D86-A8E5-C7C0B02D104B}" srcOrd="2" destOrd="0" presId="urn:microsoft.com/office/officeart/2018/2/layout/IconVerticalSolidList"/>
    <dgm:cxn modelId="{4E26B725-DB9A-419C-9B0E-5AE8CB43C005}" type="presParOf" srcId="{ED3C02D6-FE99-4E6B-9082-64B862E2B8AC}" destId="{435B740B-83F1-41D1-AFC2-9F6BC9EF850D}" srcOrd="3" destOrd="0" presId="urn:microsoft.com/office/officeart/2018/2/layout/IconVerticalSolidList"/>
    <dgm:cxn modelId="{A9A5F041-492E-47E0-BE14-880127F5D7EF}" type="presParOf" srcId="{772D6067-8149-48BA-88CC-90AEFA88E7DF}" destId="{88CF17BA-7B9B-4BA2-BD40-B078D8FD818C}" srcOrd="1" destOrd="0" presId="urn:microsoft.com/office/officeart/2018/2/layout/IconVerticalSolidList"/>
    <dgm:cxn modelId="{11C66E08-A6A8-491E-83A9-6284BE39DDE2}" type="presParOf" srcId="{772D6067-8149-48BA-88CC-90AEFA88E7DF}" destId="{0FE866D9-8D1A-449C-B2F8-7D0B6B9A6D54}" srcOrd="2" destOrd="0" presId="urn:microsoft.com/office/officeart/2018/2/layout/IconVerticalSolidList"/>
    <dgm:cxn modelId="{8A34F1B3-9A2E-41D8-9E74-37A1D13E537F}" type="presParOf" srcId="{0FE866D9-8D1A-449C-B2F8-7D0B6B9A6D54}" destId="{5A64C2ED-E732-4B5F-9C48-9FBFD9E18E90}" srcOrd="0" destOrd="0" presId="urn:microsoft.com/office/officeart/2018/2/layout/IconVerticalSolidList"/>
    <dgm:cxn modelId="{778EE80D-5F9B-485A-82A5-AB73A83732AF}" type="presParOf" srcId="{0FE866D9-8D1A-449C-B2F8-7D0B6B9A6D54}" destId="{A0A44E95-E33A-4684-9E48-298EDBA27E86}" srcOrd="1" destOrd="0" presId="urn:microsoft.com/office/officeart/2018/2/layout/IconVerticalSolidList"/>
    <dgm:cxn modelId="{CEEED779-E538-4670-A7F0-2D4818387F3A}" type="presParOf" srcId="{0FE866D9-8D1A-449C-B2F8-7D0B6B9A6D54}" destId="{7FC3551B-A8D9-40F1-BF52-A754A006E6DC}" srcOrd="2" destOrd="0" presId="urn:microsoft.com/office/officeart/2018/2/layout/IconVerticalSolidList"/>
    <dgm:cxn modelId="{6D7D46E1-4D63-43E5-9787-1CCA2BB4D01B}" type="presParOf" srcId="{0FE866D9-8D1A-449C-B2F8-7D0B6B9A6D54}" destId="{0E4D199B-CB84-4214-82F1-CB6FA8C386EB}" srcOrd="3" destOrd="0" presId="urn:microsoft.com/office/officeart/2018/2/layout/IconVerticalSolidList"/>
    <dgm:cxn modelId="{8E81B65A-ECB9-4B3C-85C2-5D96610DBD57}" type="presParOf" srcId="{772D6067-8149-48BA-88CC-90AEFA88E7DF}" destId="{FF58015A-610C-4EF1-8914-1F8539F6EEE7}" srcOrd="3" destOrd="0" presId="urn:microsoft.com/office/officeart/2018/2/layout/IconVerticalSolidList"/>
    <dgm:cxn modelId="{24EE7225-50BF-4BD0-AD53-9774E1FF9066}" type="presParOf" srcId="{772D6067-8149-48BA-88CC-90AEFA88E7DF}" destId="{E2D36F47-3CEC-4EAA-A563-289639D40529}" srcOrd="4" destOrd="0" presId="urn:microsoft.com/office/officeart/2018/2/layout/IconVerticalSolidList"/>
    <dgm:cxn modelId="{BB3229E8-4F5E-4F4E-B0E8-8938BEED56F3}" type="presParOf" srcId="{E2D36F47-3CEC-4EAA-A563-289639D40529}" destId="{5885FF2D-76F5-4C85-B7DE-EE3753D70FC0}" srcOrd="0" destOrd="0" presId="urn:microsoft.com/office/officeart/2018/2/layout/IconVerticalSolidList"/>
    <dgm:cxn modelId="{F81B537D-1533-4605-B792-82EDB976B12A}" type="presParOf" srcId="{E2D36F47-3CEC-4EAA-A563-289639D40529}" destId="{0D4B5431-329C-46AC-80C2-A697DF542B5D}" srcOrd="1" destOrd="0" presId="urn:microsoft.com/office/officeart/2018/2/layout/IconVerticalSolidList"/>
    <dgm:cxn modelId="{24E179B7-0444-4BE9-8534-65FB29241573}" type="presParOf" srcId="{E2D36F47-3CEC-4EAA-A563-289639D40529}" destId="{9F188F18-05F1-4479-86BE-40F8643EE95E}" srcOrd="2" destOrd="0" presId="urn:microsoft.com/office/officeart/2018/2/layout/IconVerticalSolidList"/>
    <dgm:cxn modelId="{DECB69BE-EC68-481F-9348-570152A578E9}" type="presParOf" srcId="{E2D36F47-3CEC-4EAA-A563-289639D40529}" destId="{66A4E202-A537-4D26-9799-58612F71892C}" srcOrd="3" destOrd="0" presId="urn:microsoft.com/office/officeart/2018/2/layout/IconVerticalSolidList"/>
    <dgm:cxn modelId="{2BA0E92B-1D46-4286-B0B2-2D324FEF4EB1}" type="presParOf" srcId="{772D6067-8149-48BA-88CC-90AEFA88E7DF}" destId="{9ADA301D-5BA4-4FE5-8561-50400E8C9873}" srcOrd="5" destOrd="0" presId="urn:microsoft.com/office/officeart/2018/2/layout/IconVerticalSolidList"/>
    <dgm:cxn modelId="{8A3D43F5-77EC-4C82-92CE-44CD097C0747}" type="presParOf" srcId="{772D6067-8149-48BA-88CC-90AEFA88E7DF}" destId="{2E38202E-B417-4B1C-BA70-282C68E818DC}" srcOrd="6" destOrd="0" presId="urn:microsoft.com/office/officeart/2018/2/layout/IconVerticalSolidList"/>
    <dgm:cxn modelId="{9813ADED-E2BA-400B-A79E-FCEBBA678B51}" type="presParOf" srcId="{2E38202E-B417-4B1C-BA70-282C68E818DC}" destId="{CC9A605F-94B9-4A97-BD3F-42FB687DE504}" srcOrd="0" destOrd="0" presId="urn:microsoft.com/office/officeart/2018/2/layout/IconVerticalSolidList"/>
    <dgm:cxn modelId="{45CC205C-89D9-451E-B3C2-78C800266901}" type="presParOf" srcId="{2E38202E-B417-4B1C-BA70-282C68E818DC}" destId="{798116C5-08AE-474D-9AB9-C05B5755F2D0}" srcOrd="1" destOrd="0" presId="urn:microsoft.com/office/officeart/2018/2/layout/IconVerticalSolidList"/>
    <dgm:cxn modelId="{396FB3BD-DE68-4842-8E0D-FC65721AA16C}" type="presParOf" srcId="{2E38202E-B417-4B1C-BA70-282C68E818DC}" destId="{3D06A1DC-98D1-4C38-BFDE-0E23530236F0}" srcOrd="2" destOrd="0" presId="urn:microsoft.com/office/officeart/2018/2/layout/IconVerticalSolidList"/>
    <dgm:cxn modelId="{7CA221A3-1F70-42F6-AF99-F348C2A9A897}" type="presParOf" srcId="{2E38202E-B417-4B1C-BA70-282C68E818DC}" destId="{68A53F92-E756-4964-85A7-EE9B06A8CA76}" srcOrd="3" destOrd="0" presId="urn:microsoft.com/office/officeart/2018/2/layout/IconVerticalSolidList"/>
    <dgm:cxn modelId="{554B61FC-301A-4FFD-B815-BDBE364F7430}" type="presParOf" srcId="{772D6067-8149-48BA-88CC-90AEFA88E7DF}" destId="{D0F19675-F164-4783-8A7E-1145185CB96A}" srcOrd="7" destOrd="0" presId="urn:microsoft.com/office/officeart/2018/2/layout/IconVerticalSolidList"/>
    <dgm:cxn modelId="{BA4AC009-C2CC-4A17-A93E-23263E88F94C}" type="presParOf" srcId="{772D6067-8149-48BA-88CC-90AEFA88E7DF}" destId="{71E8304E-99C0-4B5C-831F-3D08A5E26103}" srcOrd="8" destOrd="0" presId="urn:microsoft.com/office/officeart/2018/2/layout/IconVerticalSolidList"/>
    <dgm:cxn modelId="{4FFCD5A9-82E9-4B7B-AFA1-1F3387911A91}" type="presParOf" srcId="{71E8304E-99C0-4B5C-831F-3D08A5E26103}" destId="{E3279DF0-DC51-4579-B1DE-42316D9637ED}" srcOrd="0" destOrd="0" presId="urn:microsoft.com/office/officeart/2018/2/layout/IconVerticalSolidList"/>
    <dgm:cxn modelId="{6401BE5A-7108-4C41-9BF9-AEC262E0F2DA}" type="presParOf" srcId="{71E8304E-99C0-4B5C-831F-3D08A5E26103}" destId="{35E31598-73C4-43A1-B1F9-E9BE7A55BF99}" srcOrd="1" destOrd="0" presId="urn:microsoft.com/office/officeart/2018/2/layout/IconVerticalSolidList"/>
    <dgm:cxn modelId="{72CB8A48-1B24-4F14-88CF-2BB021D20D10}" type="presParOf" srcId="{71E8304E-99C0-4B5C-831F-3D08A5E26103}" destId="{AC98DD40-FC20-434D-9833-69FE5144135B}" srcOrd="2" destOrd="0" presId="urn:microsoft.com/office/officeart/2018/2/layout/IconVerticalSolidList"/>
    <dgm:cxn modelId="{B5665AA0-BB6D-4687-998E-CF28E31057F5}" type="presParOf" srcId="{71E8304E-99C0-4B5C-831F-3D08A5E26103}" destId="{F25F0B8A-F3A8-4F64-9C7E-1F95DD74583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581B2B-4AB2-48EB-88CE-C914902338E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3A7CC4-B7D1-450E-8056-8265167538D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Faster fermentation and turnaround</a:t>
          </a:r>
        </a:p>
      </dgm:t>
    </dgm:pt>
    <dgm:pt modelId="{C9025D9D-FFE2-41E5-9952-7A9BC619B271}" type="parTrans" cxnId="{F0615AB9-E60C-443A-82B2-904E586C499E}">
      <dgm:prSet/>
      <dgm:spPr/>
      <dgm:t>
        <a:bodyPr/>
        <a:lstStyle/>
        <a:p>
          <a:endParaRPr lang="en-US"/>
        </a:p>
      </dgm:t>
    </dgm:pt>
    <dgm:pt modelId="{F98D2054-779F-4C06-9081-017912E82714}" type="sibTrans" cxnId="{F0615AB9-E60C-443A-82B2-904E586C499E}">
      <dgm:prSet/>
      <dgm:spPr/>
      <dgm:t>
        <a:bodyPr/>
        <a:lstStyle/>
        <a:p>
          <a:endParaRPr lang="en-US"/>
        </a:p>
      </dgm:t>
    </dgm:pt>
    <dgm:pt modelId="{1885D51D-DE16-44BC-9403-06BF4FE2273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Softer mouthfeel and fuller perception</a:t>
          </a:r>
        </a:p>
      </dgm:t>
    </dgm:pt>
    <dgm:pt modelId="{001491D7-88B8-4246-AD7B-D1CC48A4B2DC}" type="parTrans" cxnId="{68F255A0-D356-45D4-8082-0BC189CC0415}">
      <dgm:prSet/>
      <dgm:spPr/>
      <dgm:t>
        <a:bodyPr/>
        <a:lstStyle/>
        <a:p>
          <a:endParaRPr lang="en-US"/>
        </a:p>
      </dgm:t>
    </dgm:pt>
    <dgm:pt modelId="{05364491-0AA9-4340-8901-4325451D752F}" type="sibTrans" cxnId="{68F255A0-D356-45D4-8082-0BC189CC0415}">
      <dgm:prSet/>
      <dgm:spPr/>
      <dgm:t>
        <a:bodyPr/>
        <a:lstStyle/>
        <a:p>
          <a:endParaRPr lang="en-US"/>
        </a:p>
      </dgm:t>
    </dgm:pt>
    <dgm:pt modelId="{A4B07578-58C8-4EBD-943B-B83C92D6939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Reduced sulfur retention</a:t>
          </a:r>
        </a:p>
      </dgm:t>
    </dgm:pt>
    <dgm:pt modelId="{DABAA40E-A9DE-4345-8708-3AD19EFBA2B0}" type="parTrans" cxnId="{0EBB5EC3-5D64-435C-99A7-2C725D956943}">
      <dgm:prSet/>
      <dgm:spPr/>
      <dgm:t>
        <a:bodyPr/>
        <a:lstStyle/>
        <a:p>
          <a:endParaRPr lang="en-US"/>
        </a:p>
      </dgm:t>
    </dgm:pt>
    <dgm:pt modelId="{231F622D-9372-435A-BA4A-EB4F51B3CE45}" type="sibTrans" cxnId="{0EBB5EC3-5D64-435C-99A7-2C725D956943}">
      <dgm:prSet/>
      <dgm:spPr/>
      <dgm:t>
        <a:bodyPr/>
        <a:lstStyle/>
        <a:p>
          <a:endParaRPr lang="en-US"/>
        </a:p>
      </dgm:t>
    </dgm:pt>
    <dgm:pt modelId="{A437C378-5964-4C23-B707-B8828ACE507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Possible pear or apple esters</a:t>
          </a:r>
        </a:p>
      </dgm:t>
    </dgm:pt>
    <dgm:pt modelId="{979D23C8-CE74-4C7F-B9F8-8EF7D5431036}" type="parTrans" cxnId="{BCD1744B-8C27-478A-985D-1CD1C5EBAEF4}">
      <dgm:prSet/>
      <dgm:spPr/>
      <dgm:t>
        <a:bodyPr/>
        <a:lstStyle/>
        <a:p>
          <a:endParaRPr lang="en-US"/>
        </a:p>
      </dgm:t>
    </dgm:pt>
    <dgm:pt modelId="{FAC035DC-9270-4277-BFD6-AB16F1B5FFB8}" type="sibTrans" cxnId="{BCD1744B-8C27-478A-985D-1CD1C5EBAEF4}">
      <dgm:prSet/>
      <dgm:spPr/>
      <dgm:t>
        <a:bodyPr/>
        <a:lstStyle/>
        <a:p>
          <a:endParaRPr lang="en-US"/>
        </a:p>
      </dgm:t>
    </dgm:pt>
    <dgm:pt modelId="{EB7873CA-4531-4AED-BED5-9AFB465464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Common in modern craft brewing</a:t>
          </a:r>
        </a:p>
      </dgm:t>
    </dgm:pt>
    <dgm:pt modelId="{71CD8493-CB88-420C-B391-8721D1191487}" type="parTrans" cxnId="{F9F04F6A-7ED5-4F53-94AA-81C77251066B}">
      <dgm:prSet/>
      <dgm:spPr/>
      <dgm:t>
        <a:bodyPr/>
        <a:lstStyle/>
        <a:p>
          <a:endParaRPr lang="en-US"/>
        </a:p>
      </dgm:t>
    </dgm:pt>
    <dgm:pt modelId="{9D789792-98FD-493D-930B-DEC7DFE4E8C8}" type="sibTrans" cxnId="{F9F04F6A-7ED5-4F53-94AA-81C77251066B}">
      <dgm:prSet/>
      <dgm:spPr/>
      <dgm:t>
        <a:bodyPr/>
        <a:lstStyle/>
        <a:p>
          <a:endParaRPr lang="en-US"/>
        </a:p>
      </dgm:t>
    </dgm:pt>
    <dgm:pt modelId="{5D1D6330-A82E-408A-A83C-3D245BF70C3F}" type="pres">
      <dgm:prSet presAssocID="{71581B2B-4AB2-48EB-88CE-C914902338E3}" presName="root" presStyleCnt="0">
        <dgm:presLayoutVars>
          <dgm:dir/>
          <dgm:resizeHandles val="exact"/>
        </dgm:presLayoutVars>
      </dgm:prSet>
      <dgm:spPr/>
    </dgm:pt>
    <dgm:pt modelId="{8DB5D83E-67C2-46AD-9933-609344BC0DC9}" type="pres">
      <dgm:prSet presAssocID="{143A7CC4-B7D1-450E-8056-8265167538D0}" presName="compNode" presStyleCnt="0"/>
      <dgm:spPr/>
    </dgm:pt>
    <dgm:pt modelId="{C402BB58-EACE-4F38-AE01-D1F292BE4833}" type="pres">
      <dgm:prSet presAssocID="{143A7CC4-B7D1-450E-8056-8265167538D0}" presName="bgRect" presStyleLbl="bgShp" presStyleIdx="0" presStyleCnt="5"/>
      <dgm:spPr/>
    </dgm:pt>
    <dgm:pt modelId="{284F2BD3-19F0-4DBF-A7BB-01E7D5A3D1F3}" type="pres">
      <dgm:prSet presAssocID="{143A7CC4-B7D1-450E-8056-8265167538D0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DAEA6FB5-E7DF-4B95-89B0-C1EF643C85CD}" type="pres">
      <dgm:prSet presAssocID="{143A7CC4-B7D1-450E-8056-8265167538D0}" presName="spaceRect" presStyleCnt="0"/>
      <dgm:spPr/>
    </dgm:pt>
    <dgm:pt modelId="{1167B718-882F-4336-B253-C0D15342189D}" type="pres">
      <dgm:prSet presAssocID="{143A7CC4-B7D1-450E-8056-8265167538D0}" presName="parTx" presStyleLbl="revTx" presStyleIdx="0" presStyleCnt="5">
        <dgm:presLayoutVars>
          <dgm:chMax val="0"/>
          <dgm:chPref val="0"/>
        </dgm:presLayoutVars>
      </dgm:prSet>
      <dgm:spPr/>
    </dgm:pt>
    <dgm:pt modelId="{3DC261CD-0C4D-4F22-B854-16624EABF1EE}" type="pres">
      <dgm:prSet presAssocID="{F98D2054-779F-4C06-9081-017912E82714}" presName="sibTrans" presStyleCnt="0"/>
      <dgm:spPr/>
    </dgm:pt>
    <dgm:pt modelId="{3DA1B435-6F7A-468F-8A80-7F1570394D27}" type="pres">
      <dgm:prSet presAssocID="{1885D51D-DE16-44BC-9403-06BF4FE2273A}" presName="compNode" presStyleCnt="0"/>
      <dgm:spPr/>
    </dgm:pt>
    <dgm:pt modelId="{1231765E-78F6-4B16-A61D-ACFC6FD638BE}" type="pres">
      <dgm:prSet presAssocID="{1885D51D-DE16-44BC-9403-06BF4FE2273A}" presName="bgRect" presStyleLbl="bgShp" presStyleIdx="1" presStyleCnt="5"/>
      <dgm:spPr/>
    </dgm:pt>
    <dgm:pt modelId="{0236AC00-7D61-4C2E-91E3-46E2401673F9}" type="pres">
      <dgm:prSet presAssocID="{1885D51D-DE16-44BC-9403-06BF4FE2273A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olume"/>
        </a:ext>
      </dgm:extLst>
    </dgm:pt>
    <dgm:pt modelId="{7320DFC2-0D79-44C2-9D69-C3F358773FA3}" type="pres">
      <dgm:prSet presAssocID="{1885D51D-DE16-44BC-9403-06BF4FE2273A}" presName="spaceRect" presStyleCnt="0"/>
      <dgm:spPr/>
    </dgm:pt>
    <dgm:pt modelId="{E7740339-0E21-4029-82F2-29A192096F31}" type="pres">
      <dgm:prSet presAssocID="{1885D51D-DE16-44BC-9403-06BF4FE2273A}" presName="parTx" presStyleLbl="revTx" presStyleIdx="1" presStyleCnt="5">
        <dgm:presLayoutVars>
          <dgm:chMax val="0"/>
          <dgm:chPref val="0"/>
        </dgm:presLayoutVars>
      </dgm:prSet>
      <dgm:spPr/>
    </dgm:pt>
    <dgm:pt modelId="{B71CAF84-0B03-45A1-83D3-95F06F3C0D32}" type="pres">
      <dgm:prSet presAssocID="{05364491-0AA9-4340-8901-4325451D752F}" presName="sibTrans" presStyleCnt="0"/>
      <dgm:spPr/>
    </dgm:pt>
    <dgm:pt modelId="{D5BD1760-51E1-45F9-96A7-B6F58B31EDF9}" type="pres">
      <dgm:prSet presAssocID="{A4B07578-58C8-4EBD-943B-B83C92D69392}" presName="compNode" presStyleCnt="0"/>
      <dgm:spPr/>
    </dgm:pt>
    <dgm:pt modelId="{565DB679-0444-4D6B-9043-7A8197F8CC06}" type="pres">
      <dgm:prSet presAssocID="{A4B07578-58C8-4EBD-943B-B83C92D69392}" presName="bgRect" presStyleLbl="bgShp" presStyleIdx="2" presStyleCnt="5"/>
      <dgm:spPr/>
    </dgm:pt>
    <dgm:pt modelId="{1D009888-C7C8-4A25-818E-834839EC1BA8}" type="pres">
      <dgm:prSet presAssocID="{A4B07578-58C8-4EBD-943B-B83C92D69392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ask"/>
        </a:ext>
      </dgm:extLst>
    </dgm:pt>
    <dgm:pt modelId="{6E798F7D-63B7-4460-AC94-149FB494822A}" type="pres">
      <dgm:prSet presAssocID="{A4B07578-58C8-4EBD-943B-B83C92D69392}" presName="spaceRect" presStyleCnt="0"/>
      <dgm:spPr/>
    </dgm:pt>
    <dgm:pt modelId="{E6FD5C51-E6EA-45F9-96F2-11348711D0C2}" type="pres">
      <dgm:prSet presAssocID="{A4B07578-58C8-4EBD-943B-B83C92D69392}" presName="parTx" presStyleLbl="revTx" presStyleIdx="2" presStyleCnt="5">
        <dgm:presLayoutVars>
          <dgm:chMax val="0"/>
          <dgm:chPref val="0"/>
        </dgm:presLayoutVars>
      </dgm:prSet>
      <dgm:spPr/>
    </dgm:pt>
    <dgm:pt modelId="{3ABC8EEA-A61A-42C9-A35C-7D7D7C09632E}" type="pres">
      <dgm:prSet presAssocID="{231F622D-9372-435A-BA4A-EB4F51B3CE45}" presName="sibTrans" presStyleCnt="0"/>
      <dgm:spPr/>
    </dgm:pt>
    <dgm:pt modelId="{E0FB24ED-5AA9-43BE-A20C-5FB3530709F9}" type="pres">
      <dgm:prSet presAssocID="{A437C378-5964-4C23-B707-B8828ACE507B}" presName="compNode" presStyleCnt="0"/>
      <dgm:spPr/>
    </dgm:pt>
    <dgm:pt modelId="{BBB5E0FB-7225-4DD9-82C4-798DF74D65CB}" type="pres">
      <dgm:prSet presAssocID="{A437C378-5964-4C23-B707-B8828ACE507B}" presName="bgRect" presStyleLbl="bgShp" presStyleIdx="3" presStyleCnt="5"/>
      <dgm:spPr/>
    </dgm:pt>
    <dgm:pt modelId="{2AB09FB5-2CE6-458E-AE6F-1BDF6B5046A5}" type="pres">
      <dgm:prSet presAssocID="{A437C378-5964-4C23-B707-B8828ACE507B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B996D87D-0F4B-4E0C-93C9-3B2161EC5D7B}" type="pres">
      <dgm:prSet presAssocID="{A437C378-5964-4C23-B707-B8828ACE507B}" presName="spaceRect" presStyleCnt="0"/>
      <dgm:spPr/>
    </dgm:pt>
    <dgm:pt modelId="{FBD1BC75-E3DB-4924-AE80-80F5210BBEAA}" type="pres">
      <dgm:prSet presAssocID="{A437C378-5964-4C23-B707-B8828ACE507B}" presName="parTx" presStyleLbl="revTx" presStyleIdx="3" presStyleCnt="5">
        <dgm:presLayoutVars>
          <dgm:chMax val="0"/>
          <dgm:chPref val="0"/>
        </dgm:presLayoutVars>
      </dgm:prSet>
      <dgm:spPr/>
    </dgm:pt>
    <dgm:pt modelId="{473806FC-67F5-4521-A0D1-84AAD055803E}" type="pres">
      <dgm:prSet presAssocID="{FAC035DC-9270-4277-BFD6-AB16F1B5FFB8}" presName="sibTrans" presStyleCnt="0"/>
      <dgm:spPr/>
    </dgm:pt>
    <dgm:pt modelId="{61AD2B6E-0F05-4973-AD6C-3DE512851293}" type="pres">
      <dgm:prSet presAssocID="{EB7873CA-4531-4AED-BED5-9AFB465464FA}" presName="compNode" presStyleCnt="0"/>
      <dgm:spPr/>
    </dgm:pt>
    <dgm:pt modelId="{88F0127A-94A6-4659-9504-3D2BC24AC8F9}" type="pres">
      <dgm:prSet presAssocID="{EB7873CA-4531-4AED-BED5-9AFB465464FA}" presName="bgRect" presStyleLbl="bgShp" presStyleIdx="4" presStyleCnt="5"/>
      <dgm:spPr/>
    </dgm:pt>
    <dgm:pt modelId="{2C8C2524-AA2B-471F-A1E7-BDCA979B254C}" type="pres">
      <dgm:prSet presAssocID="{EB7873CA-4531-4AED-BED5-9AFB465464FA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eer"/>
        </a:ext>
      </dgm:extLst>
    </dgm:pt>
    <dgm:pt modelId="{CC72F43C-8468-4A4C-BCEF-0D77FD6259B4}" type="pres">
      <dgm:prSet presAssocID="{EB7873CA-4531-4AED-BED5-9AFB465464FA}" presName="spaceRect" presStyleCnt="0"/>
      <dgm:spPr/>
    </dgm:pt>
    <dgm:pt modelId="{00FC676D-F00B-4CEA-9475-5B9B593E81CC}" type="pres">
      <dgm:prSet presAssocID="{EB7873CA-4531-4AED-BED5-9AFB465464FA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E4CFAA01-F7E7-4E3E-B87E-65AB6C5C7473}" type="presOf" srcId="{143A7CC4-B7D1-450E-8056-8265167538D0}" destId="{1167B718-882F-4336-B253-C0D15342189D}" srcOrd="0" destOrd="0" presId="urn:microsoft.com/office/officeart/2018/2/layout/IconVerticalSolidList"/>
    <dgm:cxn modelId="{3B9CB11F-1749-4D19-AC18-B2F09991F236}" type="presOf" srcId="{EB7873CA-4531-4AED-BED5-9AFB465464FA}" destId="{00FC676D-F00B-4CEA-9475-5B9B593E81CC}" srcOrd="0" destOrd="0" presId="urn:microsoft.com/office/officeart/2018/2/layout/IconVerticalSolidList"/>
    <dgm:cxn modelId="{BCD5872E-9786-4EEF-B16A-5A9069C7DC6A}" type="presOf" srcId="{A4B07578-58C8-4EBD-943B-B83C92D69392}" destId="{E6FD5C51-E6EA-45F9-96F2-11348711D0C2}" srcOrd="0" destOrd="0" presId="urn:microsoft.com/office/officeart/2018/2/layout/IconVerticalSolidList"/>
    <dgm:cxn modelId="{F9F04F6A-7ED5-4F53-94AA-81C77251066B}" srcId="{71581B2B-4AB2-48EB-88CE-C914902338E3}" destId="{EB7873CA-4531-4AED-BED5-9AFB465464FA}" srcOrd="4" destOrd="0" parTransId="{71CD8493-CB88-420C-B391-8721D1191487}" sibTransId="{9D789792-98FD-493D-930B-DEC7DFE4E8C8}"/>
    <dgm:cxn modelId="{BCD1744B-8C27-478A-985D-1CD1C5EBAEF4}" srcId="{71581B2B-4AB2-48EB-88CE-C914902338E3}" destId="{A437C378-5964-4C23-B707-B8828ACE507B}" srcOrd="3" destOrd="0" parTransId="{979D23C8-CE74-4C7F-B9F8-8EF7D5431036}" sibTransId="{FAC035DC-9270-4277-BFD6-AB16F1B5FFB8}"/>
    <dgm:cxn modelId="{5324566D-69D3-4100-87F0-3ADEAA6E9926}" type="presOf" srcId="{71581B2B-4AB2-48EB-88CE-C914902338E3}" destId="{5D1D6330-A82E-408A-A83C-3D245BF70C3F}" srcOrd="0" destOrd="0" presId="urn:microsoft.com/office/officeart/2018/2/layout/IconVerticalSolidList"/>
    <dgm:cxn modelId="{A1779E5A-1DAD-400F-B954-425F223F5169}" type="presOf" srcId="{1885D51D-DE16-44BC-9403-06BF4FE2273A}" destId="{E7740339-0E21-4029-82F2-29A192096F31}" srcOrd="0" destOrd="0" presId="urn:microsoft.com/office/officeart/2018/2/layout/IconVerticalSolidList"/>
    <dgm:cxn modelId="{68F255A0-D356-45D4-8082-0BC189CC0415}" srcId="{71581B2B-4AB2-48EB-88CE-C914902338E3}" destId="{1885D51D-DE16-44BC-9403-06BF4FE2273A}" srcOrd="1" destOrd="0" parTransId="{001491D7-88B8-4246-AD7B-D1CC48A4B2DC}" sibTransId="{05364491-0AA9-4340-8901-4325451D752F}"/>
    <dgm:cxn modelId="{F0615AB9-E60C-443A-82B2-904E586C499E}" srcId="{71581B2B-4AB2-48EB-88CE-C914902338E3}" destId="{143A7CC4-B7D1-450E-8056-8265167538D0}" srcOrd="0" destOrd="0" parTransId="{C9025D9D-FFE2-41E5-9952-7A9BC619B271}" sibTransId="{F98D2054-779F-4C06-9081-017912E82714}"/>
    <dgm:cxn modelId="{581141C0-FD33-49A8-83ED-BF689BEC8153}" type="presOf" srcId="{A437C378-5964-4C23-B707-B8828ACE507B}" destId="{FBD1BC75-E3DB-4924-AE80-80F5210BBEAA}" srcOrd="0" destOrd="0" presId="urn:microsoft.com/office/officeart/2018/2/layout/IconVerticalSolidList"/>
    <dgm:cxn modelId="{0EBB5EC3-5D64-435C-99A7-2C725D956943}" srcId="{71581B2B-4AB2-48EB-88CE-C914902338E3}" destId="{A4B07578-58C8-4EBD-943B-B83C92D69392}" srcOrd="2" destOrd="0" parTransId="{DABAA40E-A9DE-4345-8708-3AD19EFBA2B0}" sibTransId="{231F622D-9372-435A-BA4A-EB4F51B3CE45}"/>
    <dgm:cxn modelId="{CD3D6972-249F-4B01-B47E-79E74F8D3991}" type="presParOf" srcId="{5D1D6330-A82E-408A-A83C-3D245BF70C3F}" destId="{8DB5D83E-67C2-46AD-9933-609344BC0DC9}" srcOrd="0" destOrd="0" presId="urn:microsoft.com/office/officeart/2018/2/layout/IconVerticalSolidList"/>
    <dgm:cxn modelId="{20876E72-BEDF-459A-B834-3776EEE4ADE9}" type="presParOf" srcId="{8DB5D83E-67C2-46AD-9933-609344BC0DC9}" destId="{C402BB58-EACE-4F38-AE01-D1F292BE4833}" srcOrd="0" destOrd="0" presId="urn:microsoft.com/office/officeart/2018/2/layout/IconVerticalSolidList"/>
    <dgm:cxn modelId="{56A42337-9384-44D3-9512-DD615BB78711}" type="presParOf" srcId="{8DB5D83E-67C2-46AD-9933-609344BC0DC9}" destId="{284F2BD3-19F0-4DBF-A7BB-01E7D5A3D1F3}" srcOrd="1" destOrd="0" presId="urn:microsoft.com/office/officeart/2018/2/layout/IconVerticalSolidList"/>
    <dgm:cxn modelId="{38A6C4EF-4AB7-4A7D-8509-A41BEFA9AA5C}" type="presParOf" srcId="{8DB5D83E-67C2-46AD-9933-609344BC0DC9}" destId="{DAEA6FB5-E7DF-4B95-89B0-C1EF643C85CD}" srcOrd="2" destOrd="0" presId="urn:microsoft.com/office/officeart/2018/2/layout/IconVerticalSolidList"/>
    <dgm:cxn modelId="{318E0523-04A6-4AE3-8E60-B31482075CAA}" type="presParOf" srcId="{8DB5D83E-67C2-46AD-9933-609344BC0DC9}" destId="{1167B718-882F-4336-B253-C0D15342189D}" srcOrd="3" destOrd="0" presId="urn:microsoft.com/office/officeart/2018/2/layout/IconVerticalSolidList"/>
    <dgm:cxn modelId="{F6501856-A2D8-4A58-9B60-58DA079AA964}" type="presParOf" srcId="{5D1D6330-A82E-408A-A83C-3D245BF70C3F}" destId="{3DC261CD-0C4D-4F22-B854-16624EABF1EE}" srcOrd="1" destOrd="0" presId="urn:microsoft.com/office/officeart/2018/2/layout/IconVerticalSolidList"/>
    <dgm:cxn modelId="{A198FBF1-5AF3-4216-8A34-57D44E9BB469}" type="presParOf" srcId="{5D1D6330-A82E-408A-A83C-3D245BF70C3F}" destId="{3DA1B435-6F7A-468F-8A80-7F1570394D27}" srcOrd="2" destOrd="0" presId="urn:microsoft.com/office/officeart/2018/2/layout/IconVerticalSolidList"/>
    <dgm:cxn modelId="{EE62C9D3-A074-400A-9D10-F01381371A38}" type="presParOf" srcId="{3DA1B435-6F7A-468F-8A80-7F1570394D27}" destId="{1231765E-78F6-4B16-A61D-ACFC6FD638BE}" srcOrd="0" destOrd="0" presId="urn:microsoft.com/office/officeart/2018/2/layout/IconVerticalSolidList"/>
    <dgm:cxn modelId="{BDEBE3BC-564E-4F29-8E3D-37E3AE29EFA5}" type="presParOf" srcId="{3DA1B435-6F7A-468F-8A80-7F1570394D27}" destId="{0236AC00-7D61-4C2E-91E3-46E2401673F9}" srcOrd="1" destOrd="0" presId="urn:microsoft.com/office/officeart/2018/2/layout/IconVerticalSolidList"/>
    <dgm:cxn modelId="{9E75C93B-9FEE-4B33-AE43-C20C3E6779E6}" type="presParOf" srcId="{3DA1B435-6F7A-468F-8A80-7F1570394D27}" destId="{7320DFC2-0D79-44C2-9D69-C3F358773FA3}" srcOrd="2" destOrd="0" presId="urn:microsoft.com/office/officeart/2018/2/layout/IconVerticalSolidList"/>
    <dgm:cxn modelId="{FB69A9E8-D117-4C80-8E5C-25C84BBD6651}" type="presParOf" srcId="{3DA1B435-6F7A-468F-8A80-7F1570394D27}" destId="{E7740339-0E21-4029-82F2-29A192096F31}" srcOrd="3" destOrd="0" presId="urn:microsoft.com/office/officeart/2018/2/layout/IconVerticalSolidList"/>
    <dgm:cxn modelId="{7517993B-DA90-418F-86AE-A91361A9BCE5}" type="presParOf" srcId="{5D1D6330-A82E-408A-A83C-3D245BF70C3F}" destId="{B71CAF84-0B03-45A1-83D3-95F06F3C0D32}" srcOrd="3" destOrd="0" presId="urn:microsoft.com/office/officeart/2018/2/layout/IconVerticalSolidList"/>
    <dgm:cxn modelId="{44DE7191-EECA-4A9B-9853-1BFB62358003}" type="presParOf" srcId="{5D1D6330-A82E-408A-A83C-3D245BF70C3F}" destId="{D5BD1760-51E1-45F9-96A7-B6F58B31EDF9}" srcOrd="4" destOrd="0" presId="urn:microsoft.com/office/officeart/2018/2/layout/IconVerticalSolidList"/>
    <dgm:cxn modelId="{6BBDBEFD-9B9F-4EED-A425-600EA6840EDE}" type="presParOf" srcId="{D5BD1760-51E1-45F9-96A7-B6F58B31EDF9}" destId="{565DB679-0444-4D6B-9043-7A8197F8CC06}" srcOrd="0" destOrd="0" presId="urn:microsoft.com/office/officeart/2018/2/layout/IconVerticalSolidList"/>
    <dgm:cxn modelId="{B8EC75B0-1B58-4996-978D-08BF350B1D48}" type="presParOf" srcId="{D5BD1760-51E1-45F9-96A7-B6F58B31EDF9}" destId="{1D009888-C7C8-4A25-818E-834839EC1BA8}" srcOrd="1" destOrd="0" presId="urn:microsoft.com/office/officeart/2018/2/layout/IconVerticalSolidList"/>
    <dgm:cxn modelId="{6D0CD9F5-7204-4A72-A835-4964D92DF3C8}" type="presParOf" srcId="{D5BD1760-51E1-45F9-96A7-B6F58B31EDF9}" destId="{6E798F7D-63B7-4460-AC94-149FB494822A}" srcOrd="2" destOrd="0" presId="urn:microsoft.com/office/officeart/2018/2/layout/IconVerticalSolidList"/>
    <dgm:cxn modelId="{A02D2367-0B61-429D-AC95-927D2A4E9F02}" type="presParOf" srcId="{D5BD1760-51E1-45F9-96A7-B6F58B31EDF9}" destId="{E6FD5C51-E6EA-45F9-96F2-11348711D0C2}" srcOrd="3" destOrd="0" presId="urn:microsoft.com/office/officeart/2018/2/layout/IconVerticalSolidList"/>
    <dgm:cxn modelId="{8975C58B-BD5F-4D49-802A-D530485F2839}" type="presParOf" srcId="{5D1D6330-A82E-408A-A83C-3D245BF70C3F}" destId="{3ABC8EEA-A61A-42C9-A35C-7D7D7C09632E}" srcOrd="5" destOrd="0" presId="urn:microsoft.com/office/officeart/2018/2/layout/IconVerticalSolidList"/>
    <dgm:cxn modelId="{124EC748-318F-478D-AE38-CBD7A99E57E9}" type="presParOf" srcId="{5D1D6330-A82E-408A-A83C-3D245BF70C3F}" destId="{E0FB24ED-5AA9-43BE-A20C-5FB3530709F9}" srcOrd="6" destOrd="0" presId="urn:microsoft.com/office/officeart/2018/2/layout/IconVerticalSolidList"/>
    <dgm:cxn modelId="{20613E31-06A8-4AEF-BE51-B5BCBF4A3DE7}" type="presParOf" srcId="{E0FB24ED-5AA9-43BE-A20C-5FB3530709F9}" destId="{BBB5E0FB-7225-4DD9-82C4-798DF74D65CB}" srcOrd="0" destOrd="0" presId="urn:microsoft.com/office/officeart/2018/2/layout/IconVerticalSolidList"/>
    <dgm:cxn modelId="{FBB8E6D7-FE81-4C87-93AA-1AF4AE41CD90}" type="presParOf" srcId="{E0FB24ED-5AA9-43BE-A20C-5FB3530709F9}" destId="{2AB09FB5-2CE6-458E-AE6F-1BDF6B5046A5}" srcOrd="1" destOrd="0" presId="urn:microsoft.com/office/officeart/2018/2/layout/IconVerticalSolidList"/>
    <dgm:cxn modelId="{FAA2910A-5654-4C13-B6D5-91F544F7DE73}" type="presParOf" srcId="{E0FB24ED-5AA9-43BE-A20C-5FB3530709F9}" destId="{B996D87D-0F4B-4E0C-93C9-3B2161EC5D7B}" srcOrd="2" destOrd="0" presId="urn:microsoft.com/office/officeart/2018/2/layout/IconVerticalSolidList"/>
    <dgm:cxn modelId="{3DAF1862-2BA2-42D7-90D6-267D17EDB388}" type="presParOf" srcId="{E0FB24ED-5AA9-43BE-A20C-5FB3530709F9}" destId="{FBD1BC75-E3DB-4924-AE80-80F5210BBEAA}" srcOrd="3" destOrd="0" presId="urn:microsoft.com/office/officeart/2018/2/layout/IconVerticalSolidList"/>
    <dgm:cxn modelId="{8441F5CB-0F45-45A2-A22C-0175E1142671}" type="presParOf" srcId="{5D1D6330-A82E-408A-A83C-3D245BF70C3F}" destId="{473806FC-67F5-4521-A0D1-84AAD055803E}" srcOrd="7" destOrd="0" presId="urn:microsoft.com/office/officeart/2018/2/layout/IconVerticalSolidList"/>
    <dgm:cxn modelId="{1EE56F8D-2DC1-4FA7-9A65-36CBD0AF2090}" type="presParOf" srcId="{5D1D6330-A82E-408A-A83C-3D245BF70C3F}" destId="{61AD2B6E-0F05-4973-AD6C-3DE512851293}" srcOrd="8" destOrd="0" presId="urn:microsoft.com/office/officeart/2018/2/layout/IconVerticalSolidList"/>
    <dgm:cxn modelId="{990D26B6-A495-46E8-8068-927354028C94}" type="presParOf" srcId="{61AD2B6E-0F05-4973-AD6C-3DE512851293}" destId="{88F0127A-94A6-4659-9504-3D2BC24AC8F9}" srcOrd="0" destOrd="0" presId="urn:microsoft.com/office/officeart/2018/2/layout/IconVerticalSolidList"/>
    <dgm:cxn modelId="{B5FDB601-19EA-400F-8FDB-C57552A38809}" type="presParOf" srcId="{61AD2B6E-0F05-4973-AD6C-3DE512851293}" destId="{2C8C2524-AA2B-471F-A1E7-BDCA979B254C}" srcOrd="1" destOrd="0" presId="urn:microsoft.com/office/officeart/2018/2/layout/IconVerticalSolidList"/>
    <dgm:cxn modelId="{0006B4F2-8A3F-44C8-9E51-C9BF33458FA6}" type="presParOf" srcId="{61AD2B6E-0F05-4973-AD6C-3DE512851293}" destId="{CC72F43C-8468-4A4C-BCEF-0D77FD6259B4}" srcOrd="2" destOrd="0" presId="urn:microsoft.com/office/officeart/2018/2/layout/IconVerticalSolidList"/>
    <dgm:cxn modelId="{FF1E8E8E-45C0-4BD1-A133-713A9D956117}" type="presParOf" srcId="{61AD2B6E-0F05-4973-AD6C-3DE512851293}" destId="{00FC676D-F00B-4CEA-9475-5B9B593E81C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89D487-31C2-48F6-9650-2A2901A2E9DA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DC62550-8582-41B4-AD4E-1356304412AC}">
      <dgm:prSet custT="1"/>
      <dgm:spPr/>
      <dgm:t>
        <a:bodyPr/>
        <a:lstStyle/>
        <a:p>
          <a:r>
            <a:rPr lang="en-US" sz="1100"/>
            <a:t>Yeast strain selection strongly affects lager character</a:t>
          </a:r>
        </a:p>
      </dgm:t>
    </dgm:pt>
    <dgm:pt modelId="{0F2FFC6B-614D-4DB2-A1DA-D35C223F632A}" type="parTrans" cxnId="{AB8B5F29-CD82-481F-9C8B-FC8896206539}">
      <dgm:prSet/>
      <dgm:spPr/>
      <dgm:t>
        <a:bodyPr/>
        <a:lstStyle/>
        <a:p>
          <a:endParaRPr lang="en-US" sz="2800"/>
        </a:p>
      </dgm:t>
    </dgm:pt>
    <dgm:pt modelId="{1C56C2AC-CCBF-4192-842B-F72F4F6D610C}" type="sibTrans" cxnId="{AB8B5F29-CD82-481F-9C8B-FC8896206539}">
      <dgm:prSet/>
      <dgm:spPr/>
      <dgm:t>
        <a:bodyPr/>
        <a:lstStyle/>
        <a:p>
          <a:endParaRPr lang="en-US" sz="2800"/>
        </a:p>
      </dgm:t>
    </dgm:pt>
    <dgm:pt modelId="{C50D6FD4-93A0-4E9C-88FC-94B754C32F99}">
      <dgm:prSet custT="1"/>
      <dgm:spPr/>
      <dgm:t>
        <a:bodyPr/>
        <a:lstStyle/>
        <a:p>
          <a:r>
            <a:rPr lang="en-US" sz="1100"/>
            <a:t>Temperature dramatically changes fermentation outcome</a:t>
          </a:r>
        </a:p>
      </dgm:t>
    </dgm:pt>
    <dgm:pt modelId="{447B0039-4538-4423-81A2-6336307458FE}" type="parTrans" cxnId="{3AD514EB-5648-4497-801E-D5B5D1CD1ABC}">
      <dgm:prSet/>
      <dgm:spPr/>
      <dgm:t>
        <a:bodyPr/>
        <a:lstStyle/>
        <a:p>
          <a:endParaRPr lang="en-US" sz="2800"/>
        </a:p>
      </dgm:t>
    </dgm:pt>
    <dgm:pt modelId="{E7508D2B-958A-4B1B-92E9-528AAEDD5E0E}" type="sibTrans" cxnId="{3AD514EB-5648-4497-801E-D5B5D1CD1ABC}">
      <dgm:prSet/>
      <dgm:spPr/>
      <dgm:t>
        <a:bodyPr/>
        <a:lstStyle/>
        <a:p>
          <a:endParaRPr lang="en-US" sz="2800"/>
        </a:p>
      </dgm:t>
    </dgm:pt>
    <dgm:pt modelId="{6B68E65A-5047-47A7-A80C-8BB8391C85DD}">
      <dgm:prSet custT="1"/>
      <dgm:spPr/>
      <dgm:t>
        <a:bodyPr/>
        <a:lstStyle/>
        <a:p>
          <a:r>
            <a:rPr lang="en-US" sz="1100" dirty="0"/>
            <a:t>Cold fermentation creates classic crisp lagers</a:t>
          </a:r>
        </a:p>
      </dgm:t>
    </dgm:pt>
    <dgm:pt modelId="{95FE5B16-29CE-42A0-B68C-098B055383A8}" type="parTrans" cxnId="{BA8C7667-6CD2-4731-84F3-BDBBDE380DC4}">
      <dgm:prSet/>
      <dgm:spPr/>
      <dgm:t>
        <a:bodyPr/>
        <a:lstStyle/>
        <a:p>
          <a:endParaRPr lang="en-US" sz="2800"/>
        </a:p>
      </dgm:t>
    </dgm:pt>
    <dgm:pt modelId="{9AE9E4B5-274B-4879-916A-4613AE916FBF}" type="sibTrans" cxnId="{BA8C7667-6CD2-4731-84F3-BDBBDE380DC4}">
      <dgm:prSet/>
      <dgm:spPr/>
      <dgm:t>
        <a:bodyPr/>
        <a:lstStyle/>
        <a:p>
          <a:endParaRPr lang="en-US" sz="2800"/>
        </a:p>
      </dgm:t>
    </dgm:pt>
    <dgm:pt modelId="{F86166BC-5232-4C02-B343-DE16E728E78D}">
      <dgm:prSet custT="1"/>
      <dgm:spPr/>
      <dgm:t>
        <a:bodyPr/>
        <a:lstStyle/>
        <a:p>
          <a:r>
            <a:rPr lang="en-US" sz="1100"/>
            <a:t>Modern strains offer greater flexibility</a:t>
          </a:r>
        </a:p>
      </dgm:t>
    </dgm:pt>
    <dgm:pt modelId="{BCC18482-820F-4275-92B7-0431066C71E9}" type="parTrans" cxnId="{AD3F1F2D-0A44-483C-8AA1-5F2BBF21230B}">
      <dgm:prSet/>
      <dgm:spPr/>
      <dgm:t>
        <a:bodyPr/>
        <a:lstStyle/>
        <a:p>
          <a:endParaRPr lang="en-US" sz="2800"/>
        </a:p>
      </dgm:t>
    </dgm:pt>
    <dgm:pt modelId="{1F91FE31-F7EC-49F2-AA03-4B34ACADD644}" type="sibTrans" cxnId="{AD3F1F2D-0A44-483C-8AA1-5F2BBF21230B}">
      <dgm:prSet/>
      <dgm:spPr/>
      <dgm:t>
        <a:bodyPr/>
        <a:lstStyle/>
        <a:p>
          <a:endParaRPr lang="en-US" sz="2800"/>
        </a:p>
      </dgm:t>
    </dgm:pt>
    <dgm:pt modelId="{4D74925D-F18D-4C63-BE0C-673CD8775A2B}">
      <dgm:prSet custT="1"/>
      <dgm:spPr/>
      <dgm:t>
        <a:bodyPr/>
        <a:lstStyle/>
        <a:p>
          <a:r>
            <a:rPr lang="en-US" sz="1100"/>
            <a:t>Healthy yeast and good temperature control are essential</a:t>
          </a:r>
        </a:p>
      </dgm:t>
    </dgm:pt>
    <dgm:pt modelId="{1266CA39-D93D-4D7E-9875-A601A677B7D6}" type="parTrans" cxnId="{46C63B6D-4AC5-4DA2-8DDD-F3CE8F026B5D}">
      <dgm:prSet/>
      <dgm:spPr/>
      <dgm:t>
        <a:bodyPr/>
        <a:lstStyle/>
        <a:p>
          <a:endParaRPr lang="en-US" sz="2800"/>
        </a:p>
      </dgm:t>
    </dgm:pt>
    <dgm:pt modelId="{71A7C433-0724-4B84-8F57-B00EABC17D00}" type="sibTrans" cxnId="{46C63B6D-4AC5-4DA2-8DDD-F3CE8F026B5D}">
      <dgm:prSet/>
      <dgm:spPr/>
      <dgm:t>
        <a:bodyPr/>
        <a:lstStyle/>
        <a:p>
          <a:endParaRPr lang="en-US" sz="2800"/>
        </a:p>
      </dgm:t>
    </dgm:pt>
    <dgm:pt modelId="{248F56F3-4D19-4BDA-9367-57FC6023C8BD}" type="pres">
      <dgm:prSet presAssocID="{EF89D487-31C2-48F6-9650-2A2901A2E9DA}" presName="diagram" presStyleCnt="0">
        <dgm:presLayoutVars>
          <dgm:dir/>
          <dgm:resizeHandles val="exact"/>
        </dgm:presLayoutVars>
      </dgm:prSet>
      <dgm:spPr/>
    </dgm:pt>
    <dgm:pt modelId="{8E7D8AD4-FC75-4278-B376-E9A9D6E7077B}" type="pres">
      <dgm:prSet presAssocID="{6DC62550-8582-41B4-AD4E-1356304412AC}" presName="arrow" presStyleLbl="node1" presStyleIdx="0" presStyleCnt="5">
        <dgm:presLayoutVars>
          <dgm:bulletEnabled val="1"/>
        </dgm:presLayoutVars>
      </dgm:prSet>
      <dgm:spPr/>
    </dgm:pt>
    <dgm:pt modelId="{1D983C87-5E00-4AB2-A4E2-BF706A0235AD}" type="pres">
      <dgm:prSet presAssocID="{C50D6FD4-93A0-4E9C-88FC-94B754C32F99}" presName="arrow" presStyleLbl="node1" presStyleIdx="1" presStyleCnt="5">
        <dgm:presLayoutVars>
          <dgm:bulletEnabled val="1"/>
        </dgm:presLayoutVars>
      </dgm:prSet>
      <dgm:spPr/>
    </dgm:pt>
    <dgm:pt modelId="{59AA7593-F645-4A86-B426-8C5559294547}" type="pres">
      <dgm:prSet presAssocID="{6B68E65A-5047-47A7-A80C-8BB8391C85DD}" presName="arrow" presStyleLbl="node1" presStyleIdx="2" presStyleCnt="5">
        <dgm:presLayoutVars>
          <dgm:bulletEnabled val="1"/>
        </dgm:presLayoutVars>
      </dgm:prSet>
      <dgm:spPr/>
    </dgm:pt>
    <dgm:pt modelId="{18C3C7D1-E6C1-4249-BD7D-39B4C1711AA0}" type="pres">
      <dgm:prSet presAssocID="{F86166BC-5232-4C02-B343-DE16E728E78D}" presName="arrow" presStyleLbl="node1" presStyleIdx="3" presStyleCnt="5">
        <dgm:presLayoutVars>
          <dgm:bulletEnabled val="1"/>
        </dgm:presLayoutVars>
      </dgm:prSet>
      <dgm:spPr/>
    </dgm:pt>
    <dgm:pt modelId="{16153217-B4CA-4F12-8F92-46EA44B5F67F}" type="pres">
      <dgm:prSet presAssocID="{4D74925D-F18D-4C63-BE0C-673CD8775A2B}" presName="arrow" presStyleLbl="node1" presStyleIdx="4" presStyleCnt="5">
        <dgm:presLayoutVars>
          <dgm:bulletEnabled val="1"/>
        </dgm:presLayoutVars>
      </dgm:prSet>
      <dgm:spPr/>
    </dgm:pt>
  </dgm:ptLst>
  <dgm:cxnLst>
    <dgm:cxn modelId="{4E2BF127-6A6F-4ED5-A3B7-F2734BA81A01}" type="presOf" srcId="{6B68E65A-5047-47A7-A80C-8BB8391C85DD}" destId="{59AA7593-F645-4A86-B426-8C5559294547}" srcOrd="0" destOrd="0" presId="urn:microsoft.com/office/officeart/2005/8/layout/arrow5"/>
    <dgm:cxn modelId="{AB8B5F29-CD82-481F-9C8B-FC8896206539}" srcId="{EF89D487-31C2-48F6-9650-2A2901A2E9DA}" destId="{6DC62550-8582-41B4-AD4E-1356304412AC}" srcOrd="0" destOrd="0" parTransId="{0F2FFC6B-614D-4DB2-A1DA-D35C223F632A}" sibTransId="{1C56C2AC-CCBF-4192-842B-F72F4F6D610C}"/>
    <dgm:cxn modelId="{AD3F1F2D-0A44-483C-8AA1-5F2BBF21230B}" srcId="{EF89D487-31C2-48F6-9650-2A2901A2E9DA}" destId="{F86166BC-5232-4C02-B343-DE16E728E78D}" srcOrd="3" destOrd="0" parTransId="{BCC18482-820F-4275-92B7-0431066C71E9}" sibTransId="{1F91FE31-F7EC-49F2-AA03-4B34ACADD644}"/>
    <dgm:cxn modelId="{CD933E62-EA36-4FC9-B938-A35550528376}" type="presOf" srcId="{F86166BC-5232-4C02-B343-DE16E728E78D}" destId="{18C3C7D1-E6C1-4249-BD7D-39B4C1711AA0}" srcOrd="0" destOrd="0" presId="urn:microsoft.com/office/officeart/2005/8/layout/arrow5"/>
    <dgm:cxn modelId="{BA8C7667-6CD2-4731-84F3-BDBBDE380DC4}" srcId="{EF89D487-31C2-48F6-9650-2A2901A2E9DA}" destId="{6B68E65A-5047-47A7-A80C-8BB8391C85DD}" srcOrd="2" destOrd="0" parTransId="{95FE5B16-29CE-42A0-B68C-098B055383A8}" sibTransId="{9AE9E4B5-274B-4879-916A-4613AE916FBF}"/>
    <dgm:cxn modelId="{46C63B6D-4AC5-4DA2-8DDD-F3CE8F026B5D}" srcId="{EF89D487-31C2-48F6-9650-2A2901A2E9DA}" destId="{4D74925D-F18D-4C63-BE0C-673CD8775A2B}" srcOrd="4" destOrd="0" parTransId="{1266CA39-D93D-4D7E-9875-A601A677B7D6}" sibTransId="{71A7C433-0724-4B84-8F57-B00EABC17D00}"/>
    <dgm:cxn modelId="{22ECFD4F-CE73-42C6-8937-C58BB79102B4}" type="presOf" srcId="{4D74925D-F18D-4C63-BE0C-673CD8775A2B}" destId="{16153217-B4CA-4F12-8F92-46EA44B5F67F}" srcOrd="0" destOrd="0" presId="urn:microsoft.com/office/officeart/2005/8/layout/arrow5"/>
    <dgm:cxn modelId="{F770308E-F137-4D2F-A8CC-8686EA9BE848}" type="presOf" srcId="{C50D6FD4-93A0-4E9C-88FC-94B754C32F99}" destId="{1D983C87-5E00-4AB2-A4E2-BF706A0235AD}" srcOrd="0" destOrd="0" presId="urn:microsoft.com/office/officeart/2005/8/layout/arrow5"/>
    <dgm:cxn modelId="{8F721C9E-8F99-4B5B-A5C2-00FABD9E6B39}" type="presOf" srcId="{6DC62550-8582-41B4-AD4E-1356304412AC}" destId="{8E7D8AD4-FC75-4278-B376-E9A9D6E7077B}" srcOrd="0" destOrd="0" presId="urn:microsoft.com/office/officeart/2005/8/layout/arrow5"/>
    <dgm:cxn modelId="{3AD514EB-5648-4497-801E-D5B5D1CD1ABC}" srcId="{EF89D487-31C2-48F6-9650-2A2901A2E9DA}" destId="{C50D6FD4-93A0-4E9C-88FC-94B754C32F99}" srcOrd="1" destOrd="0" parTransId="{447B0039-4538-4423-81A2-6336307458FE}" sibTransId="{E7508D2B-958A-4B1B-92E9-528AAEDD5E0E}"/>
    <dgm:cxn modelId="{820508F5-ABB8-4721-8BD2-6637AD2F4E3B}" type="presOf" srcId="{EF89D487-31C2-48F6-9650-2A2901A2E9DA}" destId="{248F56F3-4D19-4BDA-9367-57FC6023C8BD}" srcOrd="0" destOrd="0" presId="urn:microsoft.com/office/officeart/2005/8/layout/arrow5"/>
    <dgm:cxn modelId="{FFE3C3F1-F254-4629-A40B-CAEFF9A7A383}" type="presParOf" srcId="{248F56F3-4D19-4BDA-9367-57FC6023C8BD}" destId="{8E7D8AD4-FC75-4278-B376-E9A9D6E7077B}" srcOrd="0" destOrd="0" presId="urn:microsoft.com/office/officeart/2005/8/layout/arrow5"/>
    <dgm:cxn modelId="{8352B0B8-CAD1-4CDB-A0EA-69DA5AF64723}" type="presParOf" srcId="{248F56F3-4D19-4BDA-9367-57FC6023C8BD}" destId="{1D983C87-5E00-4AB2-A4E2-BF706A0235AD}" srcOrd="1" destOrd="0" presId="urn:microsoft.com/office/officeart/2005/8/layout/arrow5"/>
    <dgm:cxn modelId="{8C4F728D-4C10-45B4-A1F2-AE103E004D8D}" type="presParOf" srcId="{248F56F3-4D19-4BDA-9367-57FC6023C8BD}" destId="{59AA7593-F645-4A86-B426-8C5559294547}" srcOrd="2" destOrd="0" presId="urn:microsoft.com/office/officeart/2005/8/layout/arrow5"/>
    <dgm:cxn modelId="{E3A11F1D-BFA0-444B-9D18-019EF57CF4C0}" type="presParOf" srcId="{248F56F3-4D19-4BDA-9367-57FC6023C8BD}" destId="{18C3C7D1-E6C1-4249-BD7D-39B4C1711AA0}" srcOrd="3" destOrd="0" presId="urn:microsoft.com/office/officeart/2005/8/layout/arrow5"/>
    <dgm:cxn modelId="{3C4B014D-8572-48F8-AA0D-B8625187C24C}" type="presParOf" srcId="{248F56F3-4D19-4BDA-9367-57FC6023C8BD}" destId="{16153217-B4CA-4F12-8F92-46EA44B5F67F}" srcOrd="4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D920F-FAEC-48D7-89FB-B99CE54310DC}">
      <dsp:nvSpPr>
        <dsp:cNvPr id="0" name=""/>
        <dsp:cNvSpPr/>
      </dsp:nvSpPr>
      <dsp:spPr>
        <a:xfrm>
          <a:off x="0" y="78524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German/Bavarian: clean, crisp, balanced</a:t>
          </a:r>
        </a:p>
      </dsp:txBody>
      <dsp:txXfrm>
        <a:off x="29271" y="107795"/>
        <a:ext cx="7713858" cy="541083"/>
      </dsp:txXfrm>
    </dsp:sp>
    <dsp:sp modelId="{6A428F43-AAC4-41D4-9412-197F747B0CD0}">
      <dsp:nvSpPr>
        <dsp:cNvPr id="0" name=""/>
        <dsp:cNvSpPr/>
      </dsp:nvSpPr>
      <dsp:spPr>
        <a:xfrm>
          <a:off x="0" y="750149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Czech/Bohemian: rich malt and soft bitterness</a:t>
          </a:r>
        </a:p>
      </dsp:txBody>
      <dsp:txXfrm>
        <a:off x="29271" y="779420"/>
        <a:ext cx="7713858" cy="541083"/>
      </dsp:txXfrm>
    </dsp:sp>
    <dsp:sp modelId="{FC8CE6BC-BEB3-4946-A3D4-7FF676D3DA7E}">
      <dsp:nvSpPr>
        <dsp:cNvPr id="0" name=""/>
        <dsp:cNvSpPr/>
      </dsp:nvSpPr>
      <dsp:spPr>
        <a:xfrm>
          <a:off x="0" y="1421775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Munich: elegant malt-forward profile</a:t>
          </a:r>
        </a:p>
      </dsp:txBody>
      <dsp:txXfrm>
        <a:off x="29271" y="1451046"/>
        <a:ext cx="7713858" cy="541083"/>
      </dsp:txXfrm>
    </dsp:sp>
    <dsp:sp modelId="{4C13BE22-C6A1-4931-8C33-9FB9D3335E4C}">
      <dsp:nvSpPr>
        <dsp:cNvPr id="0" name=""/>
        <dsp:cNvSpPr/>
      </dsp:nvSpPr>
      <dsp:spPr>
        <a:xfrm>
          <a:off x="0" y="2093400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American: neutral and highly drinkable</a:t>
          </a:r>
        </a:p>
      </dsp:txBody>
      <dsp:txXfrm>
        <a:off x="29271" y="2122671"/>
        <a:ext cx="7713858" cy="541083"/>
      </dsp:txXfrm>
    </dsp:sp>
    <dsp:sp modelId="{4192072F-1F49-4F39-B88F-851B5524F919}">
      <dsp:nvSpPr>
        <dsp:cNvPr id="0" name=""/>
        <dsp:cNvSpPr/>
      </dsp:nvSpPr>
      <dsp:spPr>
        <a:xfrm>
          <a:off x="0" y="2765025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Hybrid strains: warmer fermentation capable</a:t>
          </a:r>
        </a:p>
      </dsp:txBody>
      <dsp:txXfrm>
        <a:off x="29271" y="2794296"/>
        <a:ext cx="7713858" cy="541083"/>
      </dsp:txXfrm>
    </dsp:sp>
    <dsp:sp modelId="{C6B72EF5-B2F7-4E38-A49D-9561511B8D39}">
      <dsp:nvSpPr>
        <dsp:cNvPr id="0" name=""/>
        <dsp:cNvSpPr/>
      </dsp:nvSpPr>
      <dsp:spPr>
        <a:xfrm>
          <a:off x="0" y="3436650"/>
          <a:ext cx="7772400" cy="5996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Modern strains: fast turnaround and low sulfur</a:t>
          </a:r>
        </a:p>
      </dsp:txBody>
      <dsp:txXfrm>
        <a:off x="29271" y="3465921"/>
        <a:ext cx="7713858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B9E3C1-52D3-4657-A80E-482394E4F506}">
      <dsp:nvSpPr>
        <dsp:cNvPr id="0" name=""/>
        <dsp:cNvSpPr/>
      </dsp:nvSpPr>
      <dsp:spPr>
        <a:xfrm>
          <a:off x="0" y="1331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A203F3-03B5-4632-9AEF-D0EBC5A55381}">
      <dsp:nvSpPr>
        <dsp:cNvPr id="0" name=""/>
        <dsp:cNvSpPr/>
      </dsp:nvSpPr>
      <dsp:spPr>
        <a:xfrm>
          <a:off x="171575" y="128949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4F325-4307-4277-AC06-C28DC3E0F72A}">
      <dsp:nvSpPr>
        <dsp:cNvPr id="0" name=""/>
        <dsp:cNvSpPr/>
      </dsp:nvSpPr>
      <dsp:spPr>
        <a:xfrm>
          <a:off x="655106" y="1331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W-34/70 – versatile German workhorse</a:t>
          </a:r>
        </a:p>
      </dsp:txBody>
      <dsp:txXfrm>
        <a:off x="655106" y="1331"/>
        <a:ext cx="7117293" cy="567191"/>
      </dsp:txXfrm>
    </dsp:sp>
    <dsp:sp modelId="{F0690616-67E9-4BD5-B8FD-D8E7C584C015}">
      <dsp:nvSpPr>
        <dsp:cNvPr id="0" name=""/>
        <dsp:cNvSpPr/>
      </dsp:nvSpPr>
      <dsp:spPr>
        <a:xfrm>
          <a:off x="0" y="710320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E29445-7379-4624-8DFC-EDBFCBA1322B}">
      <dsp:nvSpPr>
        <dsp:cNvPr id="0" name=""/>
        <dsp:cNvSpPr/>
      </dsp:nvSpPr>
      <dsp:spPr>
        <a:xfrm>
          <a:off x="171575" y="837938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55FAE-6134-4879-AEC7-EAA227C524D6}">
      <dsp:nvSpPr>
        <dsp:cNvPr id="0" name=""/>
        <dsp:cNvSpPr/>
      </dsp:nvSpPr>
      <dsp:spPr>
        <a:xfrm>
          <a:off x="655106" y="710320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Diamond Lager – clean modern dry strain</a:t>
          </a:r>
        </a:p>
      </dsp:txBody>
      <dsp:txXfrm>
        <a:off x="655106" y="710320"/>
        <a:ext cx="7117293" cy="567191"/>
      </dsp:txXfrm>
    </dsp:sp>
    <dsp:sp modelId="{58A765B5-30F0-4EE2-888D-DB45443A185E}">
      <dsp:nvSpPr>
        <dsp:cNvPr id="0" name=""/>
        <dsp:cNvSpPr/>
      </dsp:nvSpPr>
      <dsp:spPr>
        <a:xfrm>
          <a:off x="0" y="1419309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8D859-E80E-4335-B06B-277932C612C8}">
      <dsp:nvSpPr>
        <dsp:cNvPr id="0" name=""/>
        <dsp:cNvSpPr/>
      </dsp:nvSpPr>
      <dsp:spPr>
        <a:xfrm>
          <a:off x="171575" y="1546927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46B85E-5569-430D-812B-29C4BFB527C2}">
      <dsp:nvSpPr>
        <dsp:cNvPr id="0" name=""/>
        <dsp:cNvSpPr/>
      </dsp:nvSpPr>
      <dsp:spPr>
        <a:xfrm>
          <a:off x="655106" y="1419309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2278 Czech Pils – rounded malt profile</a:t>
          </a:r>
        </a:p>
      </dsp:txBody>
      <dsp:txXfrm>
        <a:off x="655106" y="1419309"/>
        <a:ext cx="7117293" cy="567191"/>
      </dsp:txXfrm>
    </dsp:sp>
    <dsp:sp modelId="{C8E4A1A0-DE1E-4660-B127-688E0D56C7EE}">
      <dsp:nvSpPr>
        <dsp:cNvPr id="0" name=""/>
        <dsp:cNvSpPr/>
      </dsp:nvSpPr>
      <dsp:spPr>
        <a:xfrm>
          <a:off x="0" y="2128298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F01245-23B9-4222-A5DD-311BA2C5EE9E}">
      <dsp:nvSpPr>
        <dsp:cNvPr id="0" name=""/>
        <dsp:cNvSpPr/>
      </dsp:nvSpPr>
      <dsp:spPr>
        <a:xfrm>
          <a:off x="171575" y="2255916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81D7D-1E69-43E7-8B60-605B15495387}">
      <dsp:nvSpPr>
        <dsp:cNvPr id="0" name=""/>
        <dsp:cNvSpPr/>
      </dsp:nvSpPr>
      <dsp:spPr>
        <a:xfrm>
          <a:off x="655106" y="2128298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2308 Munich Lager – smooth and rich</a:t>
          </a:r>
        </a:p>
      </dsp:txBody>
      <dsp:txXfrm>
        <a:off x="655106" y="2128298"/>
        <a:ext cx="7117293" cy="567191"/>
      </dsp:txXfrm>
    </dsp:sp>
    <dsp:sp modelId="{3BA919BF-FD3A-4F0F-B34F-19DCDE904156}">
      <dsp:nvSpPr>
        <dsp:cNvPr id="0" name=""/>
        <dsp:cNvSpPr/>
      </dsp:nvSpPr>
      <dsp:spPr>
        <a:xfrm>
          <a:off x="0" y="2837288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7FB9C-EC23-4580-8393-72F32388BAB6}">
      <dsp:nvSpPr>
        <dsp:cNvPr id="0" name=""/>
        <dsp:cNvSpPr/>
      </dsp:nvSpPr>
      <dsp:spPr>
        <a:xfrm>
          <a:off x="171575" y="2964906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ED168-9A33-4B8A-BD38-0F26C320CEC0}">
      <dsp:nvSpPr>
        <dsp:cNvPr id="0" name=""/>
        <dsp:cNvSpPr/>
      </dsp:nvSpPr>
      <dsp:spPr>
        <a:xfrm>
          <a:off x="655106" y="2837288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WLP840 American Lager – neutral and crisp</a:t>
          </a:r>
        </a:p>
      </dsp:txBody>
      <dsp:txXfrm>
        <a:off x="655106" y="2837288"/>
        <a:ext cx="7117293" cy="567191"/>
      </dsp:txXfrm>
    </dsp:sp>
    <dsp:sp modelId="{C22333DB-BA32-4779-B047-0C98EFD05BE0}">
      <dsp:nvSpPr>
        <dsp:cNvPr id="0" name=""/>
        <dsp:cNvSpPr/>
      </dsp:nvSpPr>
      <dsp:spPr>
        <a:xfrm>
          <a:off x="0" y="3546277"/>
          <a:ext cx="7772400" cy="56719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44E5D5-6B78-45ED-A9B3-42A894620258}">
      <dsp:nvSpPr>
        <dsp:cNvPr id="0" name=""/>
        <dsp:cNvSpPr/>
      </dsp:nvSpPr>
      <dsp:spPr>
        <a:xfrm>
          <a:off x="171575" y="3673895"/>
          <a:ext cx="311955" cy="31195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0E8053-22B2-4590-BCC2-1D53886C319A}">
      <dsp:nvSpPr>
        <dsp:cNvPr id="0" name=""/>
        <dsp:cNvSpPr/>
      </dsp:nvSpPr>
      <dsp:spPr>
        <a:xfrm>
          <a:off x="655106" y="3546277"/>
          <a:ext cx="7117293" cy="567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028" tIns="60028" rIns="60028" bIns="60028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NovaLager – rapid fermentation with low sulfur</a:t>
          </a:r>
        </a:p>
      </dsp:txBody>
      <dsp:txXfrm>
        <a:off x="655106" y="3546277"/>
        <a:ext cx="7117293" cy="567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5763BB-A89B-4D03-BB43-E2C514618D8E}">
      <dsp:nvSpPr>
        <dsp:cNvPr id="0" name=""/>
        <dsp:cNvSpPr/>
      </dsp:nvSpPr>
      <dsp:spPr>
        <a:xfrm>
          <a:off x="944544" y="367435"/>
          <a:ext cx="666035" cy="6660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0976A-2726-4E1E-A48E-6B773BEA3E6F}">
      <dsp:nvSpPr>
        <dsp:cNvPr id="0" name=""/>
        <dsp:cNvSpPr/>
      </dsp:nvSpPr>
      <dsp:spPr>
        <a:xfrm>
          <a:off x="537523" y="1280358"/>
          <a:ext cx="1480078" cy="59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Temperature controls ester production</a:t>
          </a:r>
        </a:p>
      </dsp:txBody>
      <dsp:txXfrm>
        <a:off x="537523" y="1280358"/>
        <a:ext cx="1480078" cy="592031"/>
      </dsp:txXfrm>
    </dsp:sp>
    <dsp:sp modelId="{8CA4F55C-6FEA-4D22-AF27-BF4999725548}">
      <dsp:nvSpPr>
        <dsp:cNvPr id="0" name=""/>
        <dsp:cNvSpPr/>
      </dsp:nvSpPr>
      <dsp:spPr>
        <a:xfrm>
          <a:off x="2683636" y="367435"/>
          <a:ext cx="666035" cy="6660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1B5598-8032-4973-810E-B1AE4320444F}">
      <dsp:nvSpPr>
        <dsp:cNvPr id="0" name=""/>
        <dsp:cNvSpPr/>
      </dsp:nvSpPr>
      <dsp:spPr>
        <a:xfrm>
          <a:off x="2276615" y="1280358"/>
          <a:ext cx="1480078" cy="59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Impacts sulfur compounds and diacetyl</a:t>
          </a:r>
        </a:p>
      </dsp:txBody>
      <dsp:txXfrm>
        <a:off x="2276615" y="1280358"/>
        <a:ext cx="1480078" cy="592031"/>
      </dsp:txXfrm>
    </dsp:sp>
    <dsp:sp modelId="{83ED5886-25BD-47B5-A03B-57FCA884B16E}">
      <dsp:nvSpPr>
        <dsp:cNvPr id="0" name=""/>
        <dsp:cNvSpPr/>
      </dsp:nvSpPr>
      <dsp:spPr>
        <a:xfrm>
          <a:off x="4422728" y="367435"/>
          <a:ext cx="666035" cy="6660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6B643-F789-4F5A-B573-F484B67D8AE4}">
      <dsp:nvSpPr>
        <dsp:cNvPr id="0" name=""/>
        <dsp:cNvSpPr/>
      </dsp:nvSpPr>
      <dsp:spPr>
        <a:xfrm>
          <a:off x="4015706" y="1280358"/>
          <a:ext cx="1480078" cy="59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Changes attenuation and mouthfeel</a:t>
          </a:r>
        </a:p>
      </dsp:txBody>
      <dsp:txXfrm>
        <a:off x="4015706" y="1280358"/>
        <a:ext cx="1480078" cy="592031"/>
      </dsp:txXfrm>
    </dsp:sp>
    <dsp:sp modelId="{BECBD3DA-8AE0-4D33-9384-B47845CF8B51}">
      <dsp:nvSpPr>
        <dsp:cNvPr id="0" name=""/>
        <dsp:cNvSpPr/>
      </dsp:nvSpPr>
      <dsp:spPr>
        <a:xfrm>
          <a:off x="6161820" y="367435"/>
          <a:ext cx="666035" cy="6660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486EA5-4DAA-4D9C-B8B9-7EBF99FE86F0}">
      <dsp:nvSpPr>
        <dsp:cNvPr id="0" name=""/>
        <dsp:cNvSpPr/>
      </dsp:nvSpPr>
      <dsp:spPr>
        <a:xfrm>
          <a:off x="5754798" y="1280358"/>
          <a:ext cx="1480078" cy="59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Influences fermentation speed</a:t>
          </a:r>
        </a:p>
      </dsp:txBody>
      <dsp:txXfrm>
        <a:off x="5754798" y="1280358"/>
        <a:ext cx="1480078" cy="592031"/>
      </dsp:txXfrm>
    </dsp:sp>
    <dsp:sp modelId="{1D320581-03B9-4982-9EFB-BF0AB17388AF}">
      <dsp:nvSpPr>
        <dsp:cNvPr id="0" name=""/>
        <dsp:cNvSpPr/>
      </dsp:nvSpPr>
      <dsp:spPr>
        <a:xfrm>
          <a:off x="1341319" y="2331718"/>
          <a:ext cx="666035" cy="6660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CEBB45-BD32-4E77-9801-2097961090F0}">
      <dsp:nvSpPr>
        <dsp:cNvPr id="0" name=""/>
        <dsp:cNvSpPr/>
      </dsp:nvSpPr>
      <dsp:spPr>
        <a:xfrm>
          <a:off x="983722" y="3111291"/>
          <a:ext cx="1480078" cy="592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Shapes overall lager flavor profile</a:t>
          </a:r>
        </a:p>
      </dsp:txBody>
      <dsp:txXfrm>
        <a:off x="983722" y="3111291"/>
        <a:ext cx="1480078" cy="5920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D5DBF-0EF3-48CD-9FC8-5B0048A8BBCC}">
      <dsp:nvSpPr>
        <dsp:cNvPr id="0" name=""/>
        <dsp:cNvSpPr/>
      </dsp:nvSpPr>
      <dsp:spPr>
        <a:xfrm>
          <a:off x="2277" y="1455391"/>
          <a:ext cx="1625828" cy="103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7A125D-9FC3-4F1F-B401-FEC4D0A7D5C6}">
      <dsp:nvSpPr>
        <dsp:cNvPr id="0" name=""/>
        <dsp:cNvSpPr/>
      </dsp:nvSpPr>
      <dsp:spPr>
        <a:xfrm>
          <a:off x="182924" y="1627007"/>
          <a:ext cx="1625828" cy="103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44–48°F: very clean and crisp</a:t>
          </a:r>
        </a:p>
      </dsp:txBody>
      <dsp:txXfrm>
        <a:off x="213162" y="1657245"/>
        <a:ext cx="1565352" cy="971924"/>
      </dsp:txXfrm>
    </dsp:sp>
    <dsp:sp modelId="{CB57BF83-C97F-49F6-8F79-A47A7A8E46B9}">
      <dsp:nvSpPr>
        <dsp:cNvPr id="0" name=""/>
        <dsp:cNvSpPr/>
      </dsp:nvSpPr>
      <dsp:spPr>
        <a:xfrm>
          <a:off x="1989400" y="1455391"/>
          <a:ext cx="1625828" cy="103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C48CEE-29B1-45F2-9765-9EC0E7FA19A1}">
      <dsp:nvSpPr>
        <dsp:cNvPr id="0" name=""/>
        <dsp:cNvSpPr/>
      </dsp:nvSpPr>
      <dsp:spPr>
        <a:xfrm>
          <a:off x="2170048" y="1627007"/>
          <a:ext cx="1625828" cy="103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48–52°F: classic traditional lager range</a:t>
          </a:r>
        </a:p>
      </dsp:txBody>
      <dsp:txXfrm>
        <a:off x="2200286" y="1657245"/>
        <a:ext cx="1565352" cy="971924"/>
      </dsp:txXfrm>
    </dsp:sp>
    <dsp:sp modelId="{22BA3F29-BA87-4D04-A995-E8C224B694AF}">
      <dsp:nvSpPr>
        <dsp:cNvPr id="0" name=""/>
        <dsp:cNvSpPr/>
      </dsp:nvSpPr>
      <dsp:spPr>
        <a:xfrm>
          <a:off x="3976523" y="1455391"/>
          <a:ext cx="1625828" cy="103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F02ABB-A662-422B-A096-035731CE56AA}">
      <dsp:nvSpPr>
        <dsp:cNvPr id="0" name=""/>
        <dsp:cNvSpPr/>
      </dsp:nvSpPr>
      <dsp:spPr>
        <a:xfrm>
          <a:off x="4157171" y="1627007"/>
          <a:ext cx="1625828" cy="103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52–58°F: faster with slight ester increase</a:t>
          </a:r>
        </a:p>
      </dsp:txBody>
      <dsp:txXfrm>
        <a:off x="4187409" y="1657245"/>
        <a:ext cx="1565352" cy="971924"/>
      </dsp:txXfrm>
    </dsp:sp>
    <dsp:sp modelId="{DAC141CF-38B2-40E3-882B-FA098EBC7979}">
      <dsp:nvSpPr>
        <dsp:cNvPr id="0" name=""/>
        <dsp:cNvSpPr/>
      </dsp:nvSpPr>
      <dsp:spPr>
        <a:xfrm>
          <a:off x="5963647" y="1455391"/>
          <a:ext cx="1625828" cy="1032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9EC26-FB96-4B41-AFEE-131892FABB2F}">
      <dsp:nvSpPr>
        <dsp:cNvPr id="0" name=""/>
        <dsp:cNvSpPr/>
      </dsp:nvSpPr>
      <dsp:spPr>
        <a:xfrm>
          <a:off x="6144294" y="1627007"/>
          <a:ext cx="1625828" cy="10324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58–65°F: warm lager or pseudo-lager territory</a:t>
          </a:r>
        </a:p>
      </dsp:txBody>
      <dsp:txXfrm>
        <a:off x="6174532" y="1657245"/>
        <a:ext cx="1565352" cy="9719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A20D1-3DA7-45AC-9DA2-47A774A4FD52}">
      <dsp:nvSpPr>
        <dsp:cNvPr id="0" name=""/>
        <dsp:cNvSpPr/>
      </dsp:nvSpPr>
      <dsp:spPr>
        <a:xfrm>
          <a:off x="0" y="3214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868F6-AA42-4199-AFDF-DA87C5E3EE97}">
      <dsp:nvSpPr>
        <dsp:cNvPr id="0" name=""/>
        <dsp:cNvSpPr/>
      </dsp:nvSpPr>
      <dsp:spPr>
        <a:xfrm>
          <a:off x="207130" y="157278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B740B-83F1-41D1-AFC2-9F6BC9EF850D}">
      <dsp:nvSpPr>
        <dsp:cNvPr id="0" name=""/>
        <dsp:cNvSpPr/>
      </dsp:nvSpPr>
      <dsp:spPr>
        <a:xfrm>
          <a:off x="790861" y="3214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Cleaner beer with fewer esters</a:t>
          </a:r>
        </a:p>
      </dsp:txBody>
      <dsp:txXfrm>
        <a:off x="790861" y="3214"/>
        <a:ext cx="6981538" cy="684728"/>
      </dsp:txXfrm>
    </dsp:sp>
    <dsp:sp modelId="{5A64C2ED-E732-4B5F-9C48-9FBFD9E18E90}">
      <dsp:nvSpPr>
        <dsp:cNvPr id="0" name=""/>
        <dsp:cNvSpPr/>
      </dsp:nvSpPr>
      <dsp:spPr>
        <a:xfrm>
          <a:off x="0" y="859125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44E95-E33A-4684-9E48-298EDBA27E86}">
      <dsp:nvSpPr>
        <dsp:cNvPr id="0" name=""/>
        <dsp:cNvSpPr/>
      </dsp:nvSpPr>
      <dsp:spPr>
        <a:xfrm>
          <a:off x="207130" y="1013189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4D199B-CB84-4214-82F1-CB6FA8C386EB}">
      <dsp:nvSpPr>
        <dsp:cNvPr id="0" name=""/>
        <dsp:cNvSpPr/>
      </dsp:nvSpPr>
      <dsp:spPr>
        <a:xfrm>
          <a:off x="790861" y="859125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Sharper hop expression</a:t>
          </a:r>
        </a:p>
      </dsp:txBody>
      <dsp:txXfrm>
        <a:off x="790861" y="859125"/>
        <a:ext cx="6981538" cy="684728"/>
      </dsp:txXfrm>
    </dsp:sp>
    <dsp:sp modelId="{5885FF2D-76F5-4C85-B7DE-EE3753D70FC0}">
      <dsp:nvSpPr>
        <dsp:cNvPr id="0" name=""/>
        <dsp:cNvSpPr/>
      </dsp:nvSpPr>
      <dsp:spPr>
        <a:xfrm>
          <a:off x="0" y="1715035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4B5431-329C-46AC-80C2-A697DF542B5D}">
      <dsp:nvSpPr>
        <dsp:cNvPr id="0" name=""/>
        <dsp:cNvSpPr/>
      </dsp:nvSpPr>
      <dsp:spPr>
        <a:xfrm>
          <a:off x="207130" y="1869099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4E202-A537-4D26-9799-58612F71892C}">
      <dsp:nvSpPr>
        <dsp:cNvPr id="0" name=""/>
        <dsp:cNvSpPr/>
      </dsp:nvSpPr>
      <dsp:spPr>
        <a:xfrm>
          <a:off x="790861" y="1715035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Longer fermentation timeline</a:t>
          </a:r>
        </a:p>
      </dsp:txBody>
      <dsp:txXfrm>
        <a:off x="790861" y="1715035"/>
        <a:ext cx="6981538" cy="684728"/>
      </dsp:txXfrm>
    </dsp:sp>
    <dsp:sp modelId="{CC9A605F-94B9-4A97-BD3F-42FB687DE504}">
      <dsp:nvSpPr>
        <dsp:cNvPr id="0" name=""/>
        <dsp:cNvSpPr/>
      </dsp:nvSpPr>
      <dsp:spPr>
        <a:xfrm>
          <a:off x="0" y="2570946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116C5-08AE-474D-9AB9-C05B5755F2D0}">
      <dsp:nvSpPr>
        <dsp:cNvPr id="0" name=""/>
        <dsp:cNvSpPr/>
      </dsp:nvSpPr>
      <dsp:spPr>
        <a:xfrm>
          <a:off x="207130" y="2725010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53F92-E756-4964-85A7-EE9B06A8CA76}">
      <dsp:nvSpPr>
        <dsp:cNvPr id="0" name=""/>
        <dsp:cNvSpPr/>
      </dsp:nvSpPr>
      <dsp:spPr>
        <a:xfrm>
          <a:off x="790861" y="2570946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More sulfur production</a:t>
          </a:r>
        </a:p>
      </dsp:txBody>
      <dsp:txXfrm>
        <a:off x="790861" y="2570946"/>
        <a:ext cx="6981538" cy="684728"/>
      </dsp:txXfrm>
    </dsp:sp>
    <dsp:sp modelId="{E3279DF0-DC51-4579-B1DE-42316D9637ED}">
      <dsp:nvSpPr>
        <dsp:cNvPr id="0" name=""/>
        <dsp:cNvSpPr/>
      </dsp:nvSpPr>
      <dsp:spPr>
        <a:xfrm>
          <a:off x="0" y="3426856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E31598-73C4-43A1-B1F9-E9BE7A55BF99}">
      <dsp:nvSpPr>
        <dsp:cNvPr id="0" name=""/>
        <dsp:cNvSpPr/>
      </dsp:nvSpPr>
      <dsp:spPr>
        <a:xfrm>
          <a:off x="207130" y="3580920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F0B8A-F3A8-4F64-9C7E-1F95DD74583C}">
      <dsp:nvSpPr>
        <dsp:cNvPr id="0" name=""/>
        <dsp:cNvSpPr/>
      </dsp:nvSpPr>
      <dsp:spPr>
        <a:xfrm>
          <a:off x="790861" y="3426856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Excellent for German-style lagers</a:t>
          </a:r>
        </a:p>
      </dsp:txBody>
      <dsp:txXfrm>
        <a:off x="790861" y="3426856"/>
        <a:ext cx="6981538" cy="6847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2BB58-EACE-4F38-AE01-D1F292BE4833}">
      <dsp:nvSpPr>
        <dsp:cNvPr id="0" name=""/>
        <dsp:cNvSpPr/>
      </dsp:nvSpPr>
      <dsp:spPr>
        <a:xfrm>
          <a:off x="0" y="3214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F2BD3-19F0-4DBF-A7BB-01E7D5A3D1F3}">
      <dsp:nvSpPr>
        <dsp:cNvPr id="0" name=""/>
        <dsp:cNvSpPr/>
      </dsp:nvSpPr>
      <dsp:spPr>
        <a:xfrm>
          <a:off x="207130" y="157278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7B718-882F-4336-B253-C0D15342189D}">
      <dsp:nvSpPr>
        <dsp:cNvPr id="0" name=""/>
        <dsp:cNvSpPr/>
      </dsp:nvSpPr>
      <dsp:spPr>
        <a:xfrm>
          <a:off x="790861" y="3214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Faster fermentation and turnaround</a:t>
          </a:r>
        </a:p>
      </dsp:txBody>
      <dsp:txXfrm>
        <a:off x="790861" y="3214"/>
        <a:ext cx="6981538" cy="684728"/>
      </dsp:txXfrm>
    </dsp:sp>
    <dsp:sp modelId="{1231765E-78F6-4B16-A61D-ACFC6FD638BE}">
      <dsp:nvSpPr>
        <dsp:cNvPr id="0" name=""/>
        <dsp:cNvSpPr/>
      </dsp:nvSpPr>
      <dsp:spPr>
        <a:xfrm>
          <a:off x="0" y="859125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36AC00-7D61-4C2E-91E3-46E2401673F9}">
      <dsp:nvSpPr>
        <dsp:cNvPr id="0" name=""/>
        <dsp:cNvSpPr/>
      </dsp:nvSpPr>
      <dsp:spPr>
        <a:xfrm>
          <a:off x="207130" y="1013189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40339-0E21-4029-82F2-29A192096F31}">
      <dsp:nvSpPr>
        <dsp:cNvPr id="0" name=""/>
        <dsp:cNvSpPr/>
      </dsp:nvSpPr>
      <dsp:spPr>
        <a:xfrm>
          <a:off x="790861" y="859125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Softer mouthfeel and fuller perception</a:t>
          </a:r>
        </a:p>
      </dsp:txBody>
      <dsp:txXfrm>
        <a:off x="790861" y="859125"/>
        <a:ext cx="6981538" cy="684728"/>
      </dsp:txXfrm>
    </dsp:sp>
    <dsp:sp modelId="{565DB679-0444-4D6B-9043-7A8197F8CC06}">
      <dsp:nvSpPr>
        <dsp:cNvPr id="0" name=""/>
        <dsp:cNvSpPr/>
      </dsp:nvSpPr>
      <dsp:spPr>
        <a:xfrm>
          <a:off x="0" y="1715035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009888-C7C8-4A25-818E-834839EC1BA8}">
      <dsp:nvSpPr>
        <dsp:cNvPr id="0" name=""/>
        <dsp:cNvSpPr/>
      </dsp:nvSpPr>
      <dsp:spPr>
        <a:xfrm>
          <a:off x="207130" y="1869099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FD5C51-E6EA-45F9-96F2-11348711D0C2}">
      <dsp:nvSpPr>
        <dsp:cNvPr id="0" name=""/>
        <dsp:cNvSpPr/>
      </dsp:nvSpPr>
      <dsp:spPr>
        <a:xfrm>
          <a:off x="790861" y="1715035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Reduced sulfur retention</a:t>
          </a:r>
        </a:p>
      </dsp:txBody>
      <dsp:txXfrm>
        <a:off x="790861" y="1715035"/>
        <a:ext cx="6981538" cy="684728"/>
      </dsp:txXfrm>
    </dsp:sp>
    <dsp:sp modelId="{BBB5E0FB-7225-4DD9-82C4-798DF74D65CB}">
      <dsp:nvSpPr>
        <dsp:cNvPr id="0" name=""/>
        <dsp:cNvSpPr/>
      </dsp:nvSpPr>
      <dsp:spPr>
        <a:xfrm>
          <a:off x="0" y="2570946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B09FB5-2CE6-458E-AE6F-1BDF6B5046A5}">
      <dsp:nvSpPr>
        <dsp:cNvPr id="0" name=""/>
        <dsp:cNvSpPr/>
      </dsp:nvSpPr>
      <dsp:spPr>
        <a:xfrm>
          <a:off x="207130" y="2725010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D1BC75-E3DB-4924-AE80-80F5210BBEAA}">
      <dsp:nvSpPr>
        <dsp:cNvPr id="0" name=""/>
        <dsp:cNvSpPr/>
      </dsp:nvSpPr>
      <dsp:spPr>
        <a:xfrm>
          <a:off x="790861" y="2570946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Possible pear or apple esters</a:t>
          </a:r>
        </a:p>
      </dsp:txBody>
      <dsp:txXfrm>
        <a:off x="790861" y="2570946"/>
        <a:ext cx="6981538" cy="684728"/>
      </dsp:txXfrm>
    </dsp:sp>
    <dsp:sp modelId="{88F0127A-94A6-4659-9504-3D2BC24AC8F9}">
      <dsp:nvSpPr>
        <dsp:cNvPr id="0" name=""/>
        <dsp:cNvSpPr/>
      </dsp:nvSpPr>
      <dsp:spPr>
        <a:xfrm>
          <a:off x="0" y="3426856"/>
          <a:ext cx="7772400" cy="6847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C2524-AA2B-471F-A1E7-BDCA979B254C}">
      <dsp:nvSpPr>
        <dsp:cNvPr id="0" name=""/>
        <dsp:cNvSpPr/>
      </dsp:nvSpPr>
      <dsp:spPr>
        <a:xfrm>
          <a:off x="207130" y="3580920"/>
          <a:ext cx="376600" cy="3766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C676D-F00B-4CEA-9475-5B9B593E81CC}">
      <dsp:nvSpPr>
        <dsp:cNvPr id="0" name=""/>
        <dsp:cNvSpPr/>
      </dsp:nvSpPr>
      <dsp:spPr>
        <a:xfrm>
          <a:off x="790861" y="3426856"/>
          <a:ext cx="6981538" cy="6847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467" tIns="72467" rIns="72467" bIns="724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Common in modern craft brewing</a:t>
          </a:r>
        </a:p>
      </dsp:txBody>
      <dsp:txXfrm>
        <a:off x="790861" y="3426856"/>
        <a:ext cx="6981538" cy="6847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D8AD4-FC75-4278-B376-E9A9D6E7077B}">
      <dsp:nvSpPr>
        <dsp:cNvPr id="0" name=""/>
        <dsp:cNvSpPr/>
      </dsp:nvSpPr>
      <dsp:spPr>
        <a:xfrm>
          <a:off x="3402505" y="1396"/>
          <a:ext cx="1813827" cy="181382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Yeast strain selection strongly affects lager character</a:t>
          </a:r>
        </a:p>
      </dsp:txBody>
      <dsp:txXfrm>
        <a:off x="3855962" y="1396"/>
        <a:ext cx="906913" cy="1496407"/>
      </dsp:txXfrm>
    </dsp:sp>
    <dsp:sp modelId="{1D983C87-5E00-4AB2-A4E2-BF706A0235AD}">
      <dsp:nvSpPr>
        <dsp:cNvPr id="0" name=""/>
        <dsp:cNvSpPr/>
      </dsp:nvSpPr>
      <dsp:spPr>
        <a:xfrm rot="4320000">
          <a:off x="4924333" y="1107069"/>
          <a:ext cx="1813827" cy="181382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Temperature dramatically changes fermentation outcome</a:t>
          </a:r>
        </a:p>
      </dsp:txBody>
      <dsp:txXfrm rot="-5400000">
        <a:off x="5233985" y="1511482"/>
        <a:ext cx="1496407" cy="906913"/>
      </dsp:txXfrm>
    </dsp:sp>
    <dsp:sp modelId="{59AA7593-F645-4A86-B426-8C5559294547}">
      <dsp:nvSpPr>
        <dsp:cNvPr id="0" name=""/>
        <dsp:cNvSpPr/>
      </dsp:nvSpPr>
      <dsp:spPr>
        <a:xfrm rot="8640000">
          <a:off x="4343047" y="2896086"/>
          <a:ext cx="1813827" cy="181382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Cold fermentation creates classic crisp lagers</a:t>
          </a:r>
        </a:p>
      </dsp:txBody>
      <dsp:txXfrm rot="10800000">
        <a:off x="4889791" y="3183195"/>
        <a:ext cx="906913" cy="1496407"/>
      </dsp:txXfrm>
    </dsp:sp>
    <dsp:sp modelId="{18C3C7D1-E6C1-4249-BD7D-39B4C1711AA0}">
      <dsp:nvSpPr>
        <dsp:cNvPr id="0" name=""/>
        <dsp:cNvSpPr/>
      </dsp:nvSpPr>
      <dsp:spPr>
        <a:xfrm rot="12960000">
          <a:off x="2461963" y="2896086"/>
          <a:ext cx="1813827" cy="181382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Modern strains offer greater flexibility</a:t>
          </a:r>
        </a:p>
      </dsp:txBody>
      <dsp:txXfrm rot="10800000">
        <a:off x="2822133" y="3183195"/>
        <a:ext cx="906913" cy="1496407"/>
      </dsp:txXfrm>
    </dsp:sp>
    <dsp:sp modelId="{16153217-B4CA-4F12-8F92-46EA44B5F67F}">
      <dsp:nvSpPr>
        <dsp:cNvPr id="0" name=""/>
        <dsp:cNvSpPr/>
      </dsp:nvSpPr>
      <dsp:spPr>
        <a:xfrm rot="17280000">
          <a:off x="1880677" y="1107069"/>
          <a:ext cx="1813827" cy="181382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Healthy yeast and good temperature control are essential</a:t>
          </a:r>
        </a:p>
      </dsp:txBody>
      <dsp:txXfrm rot="5400000">
        <a:off x="1888445" y="1511482"/>
        <a:ext cx="1496407" cy="906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11010-D806-446B-B893-3907F15FD79C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0A25C-6876-4F83-B480-E47B643F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5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30A25C-6876-4F83-B480-E47B643F4B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09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0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9144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41640" y="-1720"/>
            <a:ext cx="881253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54540" y="-1291"/>
            <a:ext cx="2706134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3923859" y="1402823"/>
            <a:ext cx="4967533" cy="3741293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0148" y="818984"/>
            <a:ext cx="4947184" cy="3268520"/>
          </a:xfrm>
        </p:spPr>
        <p:txBody>
          <a:bodyPr>
            <a:normAutofit/>
          </a:bodyPr>
          <a:lstStyle/>
          <a:p>
            <a:pPr algn="r"/>
            <a:r>
              <a:rPr lang="en-US" sz="4200">
                <a:solidFill>
                  <a:srgbClr val="FFFFFF"/>
                </a:solidFill>
              </a:rPr>
              <a:t>Lager Yeast Strains &amp; Temperature Impact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735" y="4480040"/>
            <a:ext cx="9134528" cy="2377963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10" y="4797194"/>
            <a:ext cx="4538427" cy="1241828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A DRAFT Homebrew Club Presentation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4368123" y="2081695"/>
            <a:ext cx="6857572" cy="2694195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8D6279D-5D34-E439-3FCE-525C12E43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9848" y="1943376"/>
            <a:ext cx="2950499" cy="29504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Classic Lager Temperature Zones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395416" y="1417639"/>
            <a:ext cx="7772400" cy="73152"/>
          </a:xfrm>
          <a:prstGeom prst="rect">
            <a:avLst/>
          </a:prstGeom>
          <a:solidFill>
            <a:srgbClr val="1E3C78"/>
          </a:solidFill>
          <a:ln>
            <a:solidFill>
              <a:srgbClr val="1E3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768B7495-894E-95E6-1FA1-004F37309DA0}"/>
              </a:ext>
            </a:extLst>
          </p:cNvPr>
          <p:cNvGraphicFramePr/>
          <p:nvPr/>
        </p:nvGraphicFramePr>
        <p:xfrm>
          <a:off x="640080" y="109728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E0624F-5954-B45E-9857-E808F2D92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Biggest Misconception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8670-60F3-C768-052C-017FBF7A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700"/>
              <a:t>“Colder always equals cleaner.” - Not always; too cold can cause:</a:t>
            </a:r>
          </a:p>
          <a:p>
            <a:pPr lvl="1"/>
            <a:r>
              <a:rPr lang="en-US" sz="1700"/>
              <a:t>stalled fermentation</a:t>
            </a:r>
          </a:p>
          <a:p>
            <a:pPr lvl="1"/>
            <a:r>
              <a:rPr lang="en-US" sz="1700"/>
              <a:t>excess sulfur</a:t>
            </a:r>
          </a:p>
          <a:p>
            <a:pPr lvl="1"/>
            <a:r>
              <a:rPr lang="en-US" sz="1700"/>
              <a:t>incomplete attenuation</a:t>
            </a:r>
          </a:p>
          <a:p>
            <a:pPr lvl="1"/>
            <a:r>
              <a:rPr lang="en-US" sz="1700"/>
              <a:t>yeast stress</a:t>
            </a:r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r>
              <a:rPr lang="en-US" sz="1700"/>
              <a:t>Healthy lager fermentation depends on balancing:pitch rate, oxygen,temperature,yeast strain selection all together</a:t>
            </a:r>
          </a:p>
        </p:txBody>
      </p:sp>
    </p:spTree>
    <p:extLst>
      <p:ext uri="{BB962C8B-B14F-4D97-AF65-F5344CB8AC3E}">
        <p14:creationId xmlns:p14="http://schemas.microsoft.com/office/powerpoint/2010/main" val="341459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Cold Fermentation Effects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57200" y="1381063"/>
            <a:ext cx="7772400" cy="73152"/>
          </a:xfrm>
          <a:prstGeom prst="rect">
            <a:avLst/>
          </a:prstGeom>
          <a:solidFill>
            <a:srgbClr val="2864B4"/>
          </a:solidFill>
          <a:ln>
            <a:solidFill>
              <a:srgbClr val="286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C3B4AA52-46C6-2818-F574-885C3A4EE3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7516498"/>
              </p:ext>
            </p:extLst>
          </p:nvPr>
        </p:nvGraphicFramePr>
        <p:xfrm>
          <a:off x="640080" y="192024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Warm Lager Fermentation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395416" y="1344487"/>
            <a:ext cx="7772400" cy="73152"/>
          </a:xfrm>
          <a:prstGeom prst="rect">
            <a:avLst/>
          </a:prstGeom>
          <a:solidFill>
            <a:srgbClr val="B46428"/>
          </a:solidFill>
          <a:ln>
            <a:solidFill>
              <a:srgbClr val="B464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342E3BAC-30D0-A2EA-2CC6-103A7CAF4C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2931170"/>
              </p:ext>
            </p:extLst>
          </p:nvPr>
        </p:nvGraphicFramePr>
        <p:xfrm>
          <a:off x="640080" y="1776901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698813-07E6-5921-3D41-B0328282D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377">
              <a:lnSpc>
                <a:spcPct val="90000"/>
              </a:lnSpc>
            </a:pPr>
            <a:r>
              <a:rPr lang="en-US" sz="3500" dirty="0">
                <a:solidFill>
                  <a:srgbClr val="FFFFFF"/>
                </a:solidFill>
              </a:rPr>
              <a:t>Classic Lager Fermentation Curve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8E9F0-4F2E-4C2C-CBC5-32AAF8CFE4A6}"/>
              </a:ext>
            </a:extLst>
          </p:cNvPr>
          <p:cNvSpPr txBox="1"/>
          <p:nvPr/>
        </p:nvSpPr>
        <p:spPr>
          <a:xfrm>
            <a:off x="4877372" y="649490"/>
            <a:ext cx="3646835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Pitch at 44–48°F</a:t>
            </a:r>
          </a:p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Ferment at 48–50°F</a:t>
            </a:r>
          </a:p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Raise to 60°F near terminal gravity</a:t>
            </a:r>
          </a:p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Hold 2–3 days for diacetyl cleanup</a:t>
            </a:r>
          </a:p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Slowly cool to lagering temps</a:t>
            </a:r>
          </a:p>
          <a:p>
            <a:pPr indent="-228594" defTabSz="914377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Lager at 32–36°F for weeks</a:t>
            </a:r>
          </a:p>
        </p:txBody>
      </p:sp>
    </p:spTree>
    <p:extLst>
      <p:ext uri="{BB962C8B-B14F-4D97-AF65-F5344CB8AC3E}">
        <p14:creationId xmlns:p14="http://schemas.microsoft.com/office/powerpoint/2010/main" val="3204117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Pressure Fermentation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>
              <a:defRPr sz="1800"/>
            </a:pPr>
            <a:r>
              <a:rPr lang="en-US" sz="1700" dirty="0"/>
              <a:t>Typically performed in sealed fermenters at 5–15 PSI at </a:t>
            </a:r>
            <a:r>
              <a:rPr lang="en-US" sz="1600" dirty="0" err="1"/>
              <a:t>at</a:t>
            </a:r>
            <a:r>
              <a:rPr lang="en-US" sz="1600" dirty="0"/>
              <a:t> 58–65°F</a:t>
            </a:r>
            <a:endParaRPr lang="en-US" sz="1700" dirty="0"/>
          </a:p>
          <a:p>
            <a:pPr>
              <a:defRPr sz="1800"/>
            </a:pPr>
            <a:r>
              <a:rPr lang="en-US" sz="1700" dirty="0"/>
              <a:t>Pressure fermentation traps CO₂ during active fermentation</a:t>
            </a:r>
          </a:p>
          <a:p>
            <a:pPr>
              <a:defRPr sz="1800"/>
            </a:pPr>
            <a:r>
              <a:rPr lang="en-US" sz="1700" dirty="0"/>
              <a:t>Suppresses ester and fusel alcohol production</a:t>
            </a:r>
          </a:p>
          <a:p>
            <a:pPr>
              <a:defRPr sz="1800"/>
            </a:pPr>
            <a:r>
              <a:rPr lang="en-US" sz="1700" dirty="0"/>
              <a:t>Cleaner fermentation at warmer temperatures</a:t>
            </a:r>
          </a:p>
          <a:p>
            <a:pPr>
              <a:defRPr sz="1800"/>
            </a:pPr>
            <a:r>
              <a:rPr lang="en-US" sz="1700" dirty="0"/>
              <a:t>Can reduce sulfur expression in lager yeast strains</a:t>
            </a:r>
          </a:p>
          <a:p>
            <a:pPr>
              <a:defRPr sz="1800"/>
            </a:pPr>
            <a:r>
              <a:rPr lang="en-US" sz="1700" dirty="0"/>
              <a:t>Speeds up fermentation and lager turnaround time</a:t>
            </a:r>
          </a:p>
          <a:p>
            <a:pPr>
              <a:defRPr sz="1800"/>
            </a:pPr>
            <a:r>
              <a:rPr lang="en-US" sz="1700" dirty="0"/>
              <a:t>Produces clean, crisp beer with reduced conditioning time</a:t>
            </a:r>
          </a:p>
          <a:p>
            <a:pPr>
              <a:defRPr sz="1800"/>
            </a:pPr>
            <a:r>
              <a:rPr lang="en-US" sz="1700" dirty="0"/>
              <a:t>Commonly used with strains like W-34/70 and </a:t>
            </a:r>
            <a:r>
              <a:rPr lang="en-US" sz="1700" dirty="0" err="1"/>
              <a:t>NovaLager</a:t>
            </a:r>
            <a:r>
              <a:rPr lang="en-US" sz="1700" dirty="0"/>
              <a:t>™</a:t>
            </a:r>
          </a:p>
          <a:p>
            <a:pPr>
              <a:defRPr sz="1800"/>
            </a:pPr>
            <a:r>
              <a:rPr lang="en-US" sz="1700" dirty="0"/>
              <a:t>Excellent method for homebrewers with limited cooling capacity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Takeaways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549565" y="1231651"/>
            <a:ext cx="7772400" cy="73152"/>
          </a:xfrm>
          <a:prstGeom prst="rect">
            <a:avLst/>
          </a:prstGeom>
          <a:solidFill>
            <a:srgbClr val="147850"/>
          </a:solidFill>
          <a:ln>
            <a:solidFill>
              <a:srgbClr val="14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A957CA1D-FF46-875B-DC8E-AEA8854899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1872084"/>
              </p:ext>
            </p:extLst>
          </p:nvPr>
        </p:nvGraphicFramePr>
        <p:xfrm>
          <a:off x="296570" y="1738916"/>
          <a:ext cx="8618839" cy="4711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DF4A06C8-EFEF-D714-A834-37665A78725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11314" y="3509320"/>
            <a:ext cx="1232587" cy="123258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Previous Experiment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000" b="1" dirty="0"/>
              <a:t>Warm Pressure-Fermented German Pils</a:t>
            </a:r>
            <a:endParaRPr lang="en-US" sz="1800" b="1" dirty="0"/>
          </a:p>
          <a:p>
            <a:pPr>
              <a:defRPr sz="1800"/>
            </a:pPr>
            <a:r>
              <a:rPr lang="en-US" sz="1700" dirty="0"/>
              <a:t>Compared traditional cold lager fermentation vs warm pressure fermentation</a:t>
            </a:r>
          </a:p>
          <a:p>
            <a:pPr>
              <a:defRPr sz="1800"/>
            </a:pPr>
            <a:r>
              <a:rPr lang="en-US" sz="1700" dirty="0"/>
              <a:t>Warm-fermented lager remained surprisingly clean</a:t>
            </a:r>
          </a:p>
          <a:p>
            <a:pPr>
              <a:defRPr sz="1800"/>
            </a:pPr>
            <a:r>
              <a:rPr lang="en-US" sz="1700" dirty="0"/>
              <a:t>Blind tasters struggled to reliably distinguish the beers</a:t>
            </a:r>
          </a:p>
          <a:p>
            <a:pPr>
              <a:defRPr sz="1800"/>
            </a:pPr>
            <a:r>
              <a:rPr lang="en-US" sz="1700" dirty="0"/>
              <a:t>Pressure suppressed ester and fusel alcohol production</a:t>
            </a:r>
          </a:p>
          <a:p>
            <a:pPr>
              <a:defRPr sz="1800"/>
            </a:pPr>
            <a:r>
              <a:rPr lang="en-US" sz="1700" dirty="0"/>
              <a:t>Supports fast modern lager brewing methods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Previous Experiment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000" b="1" dirty="0" err="1"/>
              <a:t>Festbier</a:t>
            </a:r>
            <a:r>
              <a:rPr lang="en-US" sz="2000" b="1" dirty="0"/>
              <a:t> Pressure Fermentation</a:t>
            </a:r>
          </a:p>
          <a:p>
            <a:pPr>
              <a:defRPr sz="1800"/>
            </a:pPr>
            <a:r>
              <a:rPr lang="en-US" sz="1700" dirty="0"/>
              <a:t>Tested warm pressure fermentation on a </a:t>
            </a:r>
            <a:r>
              <a:rPr lang="en-US" sz="1700" dirty="0" err="1"/>
              <a:t>Festbier</a:t>
            </a:r>
            <a:endParaRPr lang="en-US" sz="1700" dirty="0"/>
          </a:p>
          <a:p>
            <a:pPr>
              <a:defRPr sz="1800"/>
            </a:pPr>
            <a:r>
              <a:rPr lang="en-US" sz="1700" dirty="0"/>
              <a:t>Warm fermentation significantly reduced production time</a:t>
            </a:r>
          </a:p>
          <a:p>
            <a:pPr>
              <a:defRPr sz="1800"/>
            </a:pPr>
            <a:r>
              <a:rPr lang="en-US" sz="1700" dirty="0"/>
              <a:t>Beer retained traditional lager-like character</a:t>
            </a:r>
          </a:p>
          <a:p>
            <a:pPr>
              <a:defRPr sz="1800"/>
            </a:pPr>
            <a:r>
              <a:rPr lang="en-US" sz="1700" dirty="0"/>
              <a:t>Minimal sensory differences detected in blind tasting</a:t>
            </a:r>
          </a:p>
          <a:p>
            <a:pPr>
              <a:defRPr sz="1800"/>
            </a:pPr>
            <a:r>
              <a:rPr lang="en-US" sz="1700" dirty="0"/>
              <a:t>Demonstrated effectiveness of pressure fermentation for lagers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>
                <a:solidFill>
                  <a:srgbClr val="FFFFFF"/>
                </a:solidFill>
              </a:rPr>
              <a:t>Previous Experiment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000" b="1" dirty="0"/>
              <a:t>Lager Fermentation</a:t>
            </a:r>
          </a:p>
          <a:p>
            <a:pPr>
              <a:defRPr sz="1800"/>
            </a:pPr>
            <a:r>
              <a:rPr lang="en-US" sz="1700" dirty="0"/>
              <a:t>Cold fermentation reduced ester and phenol production</a:t>
            </a:r>
          </a:p>
          <a:p>
            <a:pPr>
              <a:defRPr sz="1800"/>
            </a:pPr>
            <a:r>
              <a:rPr lang="en-US" sz="1700" dirty="0"/>
              <a:t>Produced classic crisp and clean lager profile</a:t>
            </a:r>
          </a:p>
          <a:p>
            <a:pPr>
              <a:defRPr sz="1800"/>
            </a:pPr>
            <a:r>
              <a:rPr lang="en-US" sz="1700" dirty="0"/>
              <a:t>Enhanced hop sharpness and drinkability</a:t>
            </a:r>
          </a:p>
          <a:p>
            <a:pPr>
              <a:defRPr sz="1800"/>
            </a:pPr>
            <a:r>
              <a:rPr lang="en-US" sz="1700" dirty="0"/>
              <a:t>Required longer fermentation and conditioning time</a:t>
            </a:r>
          </a:p>
          <a:p>
            <a:pPr>
              <a:defRPr sz="1800"/>
            </a:pPr>
            <a:r>
              <a:rPr lang="en-US" sz="1700" dirty="0"/>
              <a:t>Confirmed benefits of traditional lager temperatures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297" y="502021"/>
            <a:ext cx="3719703" cy="1642969"/>
          </a:xfrm>
        </p:spPr>
        <p:txBody>
          <a:bodyPr anchor="b">
            <a:normAutofit/>
          </a:bodyPr>
          <a:lstStyle/>
          <a:p>
            <a:r>
              <a:rPr lang="en-US" sz="3500" b="1"/>
              <a:t>Genetic Origins of Lager Yeast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297" y="2418408"/>
            <a:ext cx="3719703" cy="3522569"/>
          </a:xfrm>
        </p:spPr>
        <p:txBody>
          <a:bodyPr anchor="t">
            <a:normAutofit/>
          </a:bodyPr>
          <a:lstStyle/>
          <a:p>
            <a:pPr>
              <a:defRPr sz="2000"/>
            </a:pPr>
            <a:r>
              <a:rPr lang="en-US" sz="1700"/>
              <a:t>Lager yeasts are classified by genomic lineage</a:t>
            </a:r>
          </a:p>
          <a:p>
            <a:pPr>
              <a:defRPr sz="2000"/>
            </a:pPr>
            <a:r>
              <a:rPr lang="en-US" sz="1700"/>
              <a:t>All Saccharomyces pastorianus strains contain genetics from:</a:t>
            </a:r>
          </a:p>
          <a:p>
            <a:pPr lvl="1">
              <a:defRPr sz="2000"/>
            </a:pPr>
            <a:r>
              <a:rPr lang="en-US" sz="1700"/>
              <a:t>S. cerevisiae (ale yeast)</a:t>
            </a:r>
          </a:p>
          <a:p>
            <a:pPr lvl="1">
              <a:defRPr sz="2000"/>
            </a:pPr>
            <a:r>
              <a:rPr lang="en-US" sz="1700"/>
              <a:t>S. eubayanus (cold-tolerant wild yeast)</a:t>
            </a:r>
          </a:p>
          <a:p>
            <a:pPr>
              <a:defRPr sz="2000"/>
            </a:pPr>
            <a:r>
              <a:rPr lang="en-US" sz="1700"/>
              <a:t>Traditional lager groups formed through natural hybridization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B57EB80-1BD4-684B-905A-AC15F5A87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011" y="1608179"/>
            <a:ext cx="4559087" cy="3772644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 dirty="0" err="1">
                <a:solidFill>
                  <a:srgbClr val="FFFFFF"/>
                </a:solidFill>
              </a:rPr>
              <a:t>Prevoius</a:t>
            </a:r>
            <a:r>
              <a:rPr lang="en-US" sz="3500" dirty="0">
                <a:solidFill>
                  <a:srgbClr val="FFFFFF"/>
                </a:solidFill>
              </a:rPr>
              <a:t> Experiment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000" b="1" dirty="0"/>
              <a:t>Fermentation Temperature &amp; Flavor Chemistry</a:t>
            </a:r>
          </a:p>
          <a:p>
            <a:pPr>
              <a:defRPr sz="1800"/>
            </a:pPr>
            <a:r>
              <a:rPr lang="en-US" sz="1700" dirty="0"/>
              <a:t>Journal studies showed temperature changes volatile compounds</a:t>
            </a:r>
          </a:p>
          <a:p>
            <a:pPr>
              <a:defRPr sz="1800"/>
            </a:pPr>
            <a:r>
              <a:rPr lang="en-US" sz="1700" dirty="0"/>
              <a:t>Higher temperatures increased fruity esters</a:t>
            </a:r>
          </a:p>
          <a:p>
            <a:pPr>
              <a:defRPr sz="1800"/>
            </a:pPr>
            <a:r>
              <a:rPr lang="en-US" sz="1700" dirty="0"/>
              <a:t>Lower temperatures created cleaner flavor profiles</a:t>
            </a:r>
          </a:p>
          <a:p>
            <a:pPr>
              <a:defRPr sz="1800"/>
            </a:pPr>
            <a:r>
              <a:rPr lang="en-US" sz="1700" dirty="0"/>
              <a:t>Temperature strongly influenced aroma and mouthfeel</a:t>
            </a:r>
          </a:p>
          <a:p>
            <a:pPr>
              <a:defRPr sz="1800"/>
            </a:pPr>
            <a:r>
              <a:rPr lang="en-US" sz="1700" dirty="0"/>
              <a:t>Yeast strain selection amplified these effects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3500" dirty="0" err="1">
                <a:solidFill>
                  <a:srgbClr val="FFFFFF"/>
                </a:solidFill>
              </a:rPr>
              <a:t>Prevous</a:t>
            </a:r>
            <a:r>
              <a:rPr lang="fr-FR" sz="3500" dirty="0">
                <a:solidFill>
                  <a:srgbClr val="FFFFFF"/>
                </a:solidFill>
              </a:rPr>
              <a:t> </a:t>
            </a:r>
            <a:r>
              <a:rPr lang="fr-FR" sz="3500" dirty="0" err="1">
                <a:solidFill>
                  <a:srgbClr val="FFFFFF"/>
                </a:solidFill>
              </a:rPr>
              <a:t>Experiment</a:t>
            </a:r>
            <a:r>
              <a:rPr lang="fr-FR" sz="3500" dirty="0">
                <a:solidFill>
                  <a:srgbClr val="FFFFFF"/>
                </a:solidFill>
              </a:rPr>
              <a:t>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fr-FR" sz="2000" b="1" dirty="0"/>
              <a:t>Stable vs Variable Fermentation </a:t>
            </a:r>
            <a:r>
              <a:rPr lang="fr-FR" sz="2000" b="1" dirty="0" err="1"/>
              <a:t>Temperatures</a:t>
            </a:r>
            <a:endParaRPr lang="en-US" sz="2000" b="1" dirty="0"/>
          </a:p>
          <a:p>
            <a:pPr>
              <a:defRPr sz="1800"/>
            </a:pPr>
            <a:r>
              <a:rPr lang="en-US" sz="1700" dirty="0"/>
              <a:t>Compared stable fermentation temperatures to fluctuating temperatures</a:t>
            </a:r>
          </a:p>
          <a:p>
            <a:pPr>
              <a:defRPr sz="1800"/>
            </a:pPr>
            <a:r>
              <a:rPr lang="en-US" sz="1700" dirty="0"/>
              <a:t>Stable temperatures improved beer consistency</a:t>
            </a:r>
          </a:p>
          <a:p>
            <a:pPr>
              <a:defRPr sz="1800"/>
            </a:pPr>
            <a:r>
              <a:rPr lang="en-US" sz="1700" dirty="0"/>
              <a:t>Temperature swings stressed yeast performance</a:t>
            </a:r>
          </a:p>
          <a:p>
            <a:pPr>
              <a:defRPr sz="1800"/>
            </a:pPr>
            <a:r>
              <a:rPr lang="en-US" sz="1700" dirty="0"/>
              <a:t>Stable fermentation reduced off-flavor risk</a:t>
            </a:r>
          </a:p>
          <a:p>
            <a:pPr>
              <a:defRPr sz="1800"/>
            </a:pPr>
            <a:r>
              <a:rPr lang="en-US" sz="1700" dirty="0"/>
              <a:t>Consistent temperature control is critical for clean lagers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EC23FE-0B8B-5A85-ED57-350D64F43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CD7801-83DC-0D18-BBB0-52A7C1BD5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D7844B-AEC0-23A4-3BE8-9FAB5F371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9B5767-4707-E227-3F6D-C35C992C5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C6EAEF0-252D-F01A-AFC6-A15FE0B54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8B560B-7A50-4024-E814-BE8002256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B9C2DC9-5E44-9D7B-C5EC-42530C575E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BE7C19-A801-231C-C847-E6DDB48BB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fr-FR" sz="3500" dirty="0" err="1">
                <a:solidFill>
                  <a:srgbClr val="FFFFFF"/>
                </a:solidFill>
              </a:rPr>
              <a:t>Prevous</a:t>
            </a:r>
            <a:r>
              <a:rPr lang="fr-FR" sz="3500" dirty="0">
                <a:solidFill>
                  <a:srgbClr val="FFFFFF"/>
                </a:solidFill>
              </a:rPr>
              <a:t> </a:t>
            </a:r>
            <a:r>
              <a:rPr lang="fr-FR" sz="3500" dirty="0" err="1">
                <a:solidFill>
                  <a:srgbClr val="FFFFFF"/>
                </a:solidFill>
              </a:rPr>
              <a:t>Experiment</a:t>
            </a:r>
            <a:r>
              <a:rPr lang="fr-FR" sz="3500" dirty="0">
                <a:solidFill>
                  <a:srgbClr val="FFFFFF"/>
                </a:solidFill>
              </a:rPr>
              <a:t> #6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FED91-B26F-CA39-7EAE-F4A3368A9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 marL="0" indent="0">
              <a:buNone/>
              <a:defRPr sz="1800"/>
            </a:pPr>
            <a:r>
              <a:rPr lang="en-US" sz="2000" b="1" dirty="0"/>
              <a:t>DRAFT Experiment</a:t>
            </a:r>
          </a:p>
          <a:p>
            <a:pPr>
              <a:defRPr sz="1800"/>
            </a:pPr>
            <a:r>
              <a:rPr lang="en-US" sz="1700" dirty="0"/>
              <a:t>Lager Pressure fermentation</a:t>
            </a:r>
          </a:p>
          <a:p>
            <a:pPr>
              <a:defRPr sz="1800"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658854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8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" y="0"/>
            <a:ext cx="3125455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ED112C-BB2F-269E-C3CB-60C596D81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31" y="1153576"/>
            <a:ext cx="2400300" cy="4461163"/>
          </a:xfrm>
        </p:spPr>
        <p:txBody>
          <a:bodyPr>
            <a:normAutofit/>
          </a:bodyPr>
          <a:lstStyle/>
          <a:p>
            <a:r>
              <a:rPr lang="en-US" sz="3700" dirty="0">
                <a:solidFill>
                  <a:srgbClr val="FFFFFF"/>
                </a:solidFill>
              </a:rPr>
              <a:t>Brainstorm- Club Experiment Proposal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12" y="245548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017B9-2D5D-303B-835C-14EB05F1D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7" y="591348"/>
            <a:ext cx="5179868" cy="558561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Use Modern Lager and Traditional Yeast</a:t>
            </a:r>
          </a:p>
          <a:p>
            <a:pPr>
              <a:lnSpc>
                <a:spcPct val="90000"/>
              </a:lnSpc>
            </a:pPr>
            <a:r>
              <a:rPr lang="en-US" dirty="0"/>
              <a:t>Two different temperature profiles and Pressure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Traditional “cold” Lager Fermentation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Warm Fermentation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Pressure fermentation</a:t>
            </a:r>
          </a:p>
          <a:p>
            <a:pPr>
              <a:lnSpc>
                <a:spcPct val="90000"/>
              </a:lnSpc>
            </a:pPr>
            <a:r>
              <a:rPr lang="en-US" dirty="0"/>
              <a:t>Ask WG to provide wort – </a:t>
            </a:r>
            <a:r>
              <a:rPr lang="en-US"/>
              <a:t>common baseline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Requires accurate ferment temp control setups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96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Group I (Saaz) Lager Strains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en-US" sz="1700"/>
              <a:t>Allotriploid with 3 chromosome sets</a:t>
            </a:r>
          </a:p>
          <a:p>
            <a:pPr>
              <a:defRPr sz="2000"/>
            </a:pPr>
            <a:r>
              <a:rPr lang="en-US" sz="1700"/>
              <a:t>Greater S. eubayanus contribution</a:t>
            </a:r>
          </a:p>
          <a:p>
            <a:pPr>
              <a:defRPr sz="2000"/>
            </a:pPr>
            <a:r>
              <a:rPr lang="en-US" sz="1700"/>
              <a:t>More cold tolerant (cryotolerant)</a:t>
            </a:r>
          </a:p>
          <a:p>
            <a:pPr>
              <a:defRPr sz="2000"/>
            </a:pPr>
            <a:r>
              <a:rPr lang="en-US" sz="1700"/>
              <a:t>Excellent for traditional cold-fermented lagers</a:t>
            </a:r>
          </a:p>
          <a:p>
            <a:pPr>
              <a:defRPr sz="2000"/>
            </a:pPr>
            <a:r>
              <a:rPr lang="en-US" sz="1700"/>
              <a:t>Associated with classic Czech lager brewing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Group II (Frohberg) Lager Strains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>
              <a:defRPr sz="2000"/>
            </a:pPr>
            <a:r>
              <a:rPr lang="en-US" sz="1700"/>
              <a:t>Allotetraploid with 4 chromosome sets</a:t>
            </a:r>
          </a:p>
          <a:p>
            <a:pPr>
              <a:defRPr sz="2000"/>
            </a:pPr>
            <a:r>
              <a:rPr lang="en-US" sz="1700"/>
              <a:t>Greater S. cerevisiae contribution</a:t>
            </a:r>
          </a:p>
          <a:p>
            <a:pPr>
              <a:defRPr sz="2000"/>
            </a:pPr>
            <a:r>
              <a:rPr lang="en-US" sz="1700"/>
              <a:t>Broader temperature and alcohol tolerance</a:t>
            </a:r>
          </a:p>
          <a:p>
            <a:pPr>
              <a:defRPr sz="2000"/>
            </a:pPr>
            <a:r>
              <a:rPr lang="en-US" sz="1700"/>
              <a:t>Stronger fermentation performance</a:t>
            </a:r>
          </a:p>
          <a:p>
            <a:pPr>
              <a:defRPr sz="2000"/>
            </a:pPr>
            <a:r>
              <a:rPr lang="en-US" sz="1700"/>
              <a:t>Includes 34/70 and LalBrew Diamond™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7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73" y="1092222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8" y="3515983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5993" y="1496850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88" y="1668296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08" y="586865"/>
            <a:ext cx="3172575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Group III Renaissance Strains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72" y="649490"/>
            <a:ext cx="3646835" cy="5546047"/>
          </a:xfrm>
        </p:spPr>
        <p:txBody>
          <a:bodyPr anchor="ctr">
            <a:normAutofit/>
          </a:bodyPr>
          <a:lstStyle/>
          <a:p>
            <a:pPr>
              <a:defRPr sz="1800"/>
            </a:pPr>
            <a:r>
              <a:rPr lang="en-US" sz="1700" dirty="0" err="1"/>
              <a:t>CreateGroup</a:t>
            </a:r>
            <a:r>
              <a:rPr lang="en-US" sz="1700" dirty="0"/>
              <a:t> III 'Renaissance' strains are modern hybrids created using classical and non-GMO breeding methods</a:t>
            </a:r>
          </a:p>
          <a:p>
            <a:pPr>
              <a:defRPr sz="1800"/>
            </a:pPr>
            <a:r>
              <a:rPr lang="en-US" sz="1700" dirty="0"/>
              <a:t>Represents the first major lager yeast innovation in centuries</a:t>
            </a:r>
          </a:p>
          <a:p>
            <a:pPr>
              <a:defRPr sz="1800"/>
            </a:pPr>
            <a:r>
              <a:rPr lang="en-US" sz="1700" dirty="0"/>
              <a:t>Greater S. cerevisiae contribution improves fermentation speed</a:t>
            </a:r>
          </a:p>
          <a:p>
            <a:pPr>
              <a:defRPr sz="1800"/>
            </a:pPr>
            <a:r>
              <a:rPr lang="en-US" sz="1700" dirty="0"/>
              <a:t>Retains cryotolerance from S. </a:t>
            </a:r>
            <a:r>
              <a:rPr lang="en-US" sz="1700" dirty="0" err="1"/>
              <a:t>eubayanus</a:t>
            </a:r>
            <a:r>
              <a:rPr lang="en-US" sz="1700" dirty="0"/>
              <a:t> genetics</a:t>
            </a:r>
          </a:p>
          <a:p>
            <a:pPr>
              <a:defRPr sz="1800"/>
            </a:pPr>
            <a:r>
              <a:rPr lang="en-US" sz="1700" dirty="0"/>
              <a:t>Characteristics:</a:t>
            </a:r>
          </a:p>
          <a:p>
            <a:pPr lvl="1">
              <a:defRPr sz="1800"/>
            </a:pPr>
            <a:r>
              <a:rPr lang="en-US" sz="1700" dirty="0"/>
              <a:t>Warm temperature tolerance</a:t>
            </a:r>
          </a:p>
          <a:p>
            <a:pPr lvl="1">
              <a:defRPr sz="1800"/>
            </a:pPr>
            <a:r>
              <a:rPr lang="en-US" sz="1700" dirty="0"/>
              <a:t>Rapid and robust fermentation</a:t>
            </a:r>
          </a:p>
          <a:p>
            <a:pPr lvl="1">
              <a:defRPr sz="1800"/>
            </a:pPr>
            <a:r>
              <a:rPr lang="en-US" sz="1700" dirty="0"/>
              <a:t>Low diacetyl and H₂S production</a:t>
            </a:r>
          </a:p>
          <a:p>
            <a:pPr lvl="1">
              <a:defRPr sz="1800"/>
            </a:pPr>
            <a:r>
              <a:rPr lang="en-US" sz="1700" dirty="0"/>
              <a:t>Clean modern lager flavor profile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Major Lager Yeast Families</a:t>
            </a:r>
            <a:br>
              <a:rPr lang="en-US" dirty="0"/>
            </a:br>
            <a:r>
              <a:rPr lang="en-US" sz="3600" dirty="0"/>
              <a:t>(Common Names)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457210" y="274320"/>
            <a:ext cx="18473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E3C78"/>
                </a:solidFill>
              </a:defRPr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40080" y="1381063"/>
            <a:ext cx="7772400" cy="73152"/>
          </a:xfrm>
          <a:prstGeom prst="rect">
            <a:avLst/>
          </a:prstGeom>
          <a:solidFill>
            <a:srgbClr val="1E3C78"/>
          </a:solidFill>
          <a:ln>
            <a:solidFill>
              <a:srgbClr val="1E3C7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8" name="TextBox 4">
            <a:extLst>
              <a:ext uri="{FF2B5EF4-FFF2-40B4-BE49-F238E27FC236}">
                <a16:creationId xmlns:a16="http://schemas.microsoft.com/office/drawing/2014/main" id="{F6EC2FC7-CE28-E98F-227A-7AD0C0DF0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232132"/>
              </p:ext>
            </p:extLst>
          </p:nvPr>
        </p:nvGraphicFramePr>
        <p:xfrm>
          <a:off x="640080" y="1801687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Popular Lager Yeast Strains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57200" y="1417639"/>
            <a:ext cx="7772400" cy="73152"/>
          </a:xfrm>
          <a:prstGeom prst="rect">
            <a:avLst/>
          </a:prstGeom>
          <a:solidFill>
            <a:srgbClr val="783C14"/>
          </a:solidFill>
          <a:ln>
            <a:solidFill>
              <a:srgbClr val="783C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B1660E8A-998C-2292-C7B7-A8243E5E44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8360983"/>
              </p:ext>
            </p:extLst>
          </p:nvPr>
        </p:nvGraphicFramePr>
        <p:xfrm>
          <a:off x="640080" y="1776901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Lager Strain Characteristics</a:t>
            </a:r>
            <a:endParaRPr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95316"/>
              </p:ext>
            </p:extLst>
          </p:nvPr>
        </p:nvGraphicFramePr>
        <p:xfrm>
          <a:off x="365760" y="1863399"/>
          <a:ext cx="832104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0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6388">
                <a:tc>
                  <a:txBody>
                    <a:bodyPr/>
                    <a:lstStyle/>
                    <a:p>
                      <a:r>
                        <a:rPr sz="1300"/>
                        <a:t>Strain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Characteristics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Best Styles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388">
                <a:tc>
                  <a:txBody>
                    <a:bodyPr/>
                    <a:lstStyle/>
                    <a:p>
                      <a:r>
                        <a:rPr sz="1300"/>
                        <a:t>W-34/70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German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Clean, versatile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Pilsner, Helles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388">
                <a:tc>
                  <a:txBody>
                    <a:bodyPr/>
                    <a:lstStyle/>
                    <a:p>
                      <a:r>
                        <a:rPr sz="1300"/>
                        <a:t>Diamond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Modern 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Fast, crisp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Modern Lager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388">
                <a:tc>
                  <a:txBody>
                    <a:bodyPr/>
                    <a:lstStyle/>
                    <a:p>
                      <a:r>
                        <a:rPr sz="1300"/>
                        <a:t>2278 Czech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 dirty="0"/>
                        <a:t>Czech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Malty, rounded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Czech Pils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388">
                <a:tc>
                  <a:txBody>
                    <a:bodyPr/>
                    <a:lstStyle/>
                    <a:p>
                      <a:r>
                        <a:rPr sz="1300"/>
                        <a:t>2308 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Rich malt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Dunkel, Bock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388">
                <a:tc>
                  <a:txBody>
                    <a:bodyPr/>
                    <a:lstStyle/>
                    <a:p>
                      <a:r>
                        <a:rPr sz="1300"/>
                        <a:t>WLP840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American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Neutral, 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American Lager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392">
                <a:tc>
                  <a:txBody>
                    <a:bodyPr/>
                    <a:lstStyle/>
                    <a:p>
                      <a:r>
                        <a:rPr sz="1300"/>
                        <a:t>NovaLager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/>
                        <a:t>Hybrid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 dirty="0"/>
                        <a:t>Low sulfur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300" dirty="0"/>
                        <a:t>Fast Lager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extBox 4">
            <a:extLst>
              <a:ext uri="{FF2B5EF4-FFF2-40B4-BE49-F238E27FC236}">
                <a16:creationId xmlns:a16="http://schemas.microsoft.com/office/drawing/2014/main" id="{B6D201AE-6511-1717-C7F2-3EEFC45DD2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9396322"/>
              </p:ext>
            </p:extLst>
          </p:nvPr>
        </p:nvGraphicFramePr>
        <p:xfrm>
          <a:off x="640080" y="109728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Why Fermentation Temperature Matters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457200" y="1339543"/>
            <a:ext cx="7772400" cy="73152"/>
          </a:xfrm>
          <a:prstGeom prst="rect">
            <a:avLst/>
          </a:prstGeom>
          <a:solidFill>
            <a:srgbClr val="005A8C"/>
          </a:solidFill>
          <a:ln>
            <a:solidFill>
              <a:srgbClr val="005A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temp_chart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573" y="3280729"/>
            <a:ext cx="4590535" cy="27543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880</Words>
  <Application>Microsoft Office PowerPoint</Application>
  <PresentationFormat>On-screen Show (4:3)</PresentationFormat>
  <Paragraphs>174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Aptos</vt:lpstr>
      <vt:lpstr>Arial</vt:lpstr>
      <vt:lpstr>Calibri</vt:lpstr>
      <vt:lpstr>Office Theme</vt:lpstr>
      <vt:lpstr>Lager Yeast Strains &amp; Temperature Impact</vt:lpstr>
      <vt:lpstr>Genetic Origins of Lager Yeast</vt:lpstr>
      <vt:lpstr>Group I (Saaz) Lager Strains</vt:lpstr>
      <vt:lpstr>Group II (Frohberg) Lager Strains</vt:lpstr>
      <vt:lpstr>Group III Renaissance Strains</vt:lpstr>
      <vt:lpstr>Major Lager Yeast Families (Common Names)</vt:lpstr>
      <vt:lpstr>Popular Lager Yeast Strains</vt:lpstr>
      <vt:lpstr>Lager Strain Characteristics</vt:lpstr>
      <vt:lpstr>Why Fermentation Temperature Matters</vt:lpstr>
      <vt:lpstr>Classic Lager Temperature Zones</vt:lpstr>
      <vt:lpstr>Biggest Misconception</vt:lpstr>
      <vt:lpstr>Cold Fermentation Effects</vt:lpstr>
      <vt:lpstr>Warm Lager Fermentation</vt:lpstr>
      <vt:lpstr>Classic Lager Fermentation Curve</vt:lpstr>
      <vt:lpstr>Pressure Fermentation Overview</vt:lpstr>
      <vt:lpstr>Key Takeaways</vt:lpstr>
      <vt:lpstr>Previous Experiment #1</vt:lpstr>
      <vt:lpstr>Previous Experiment #2</vt:lpstr>
      <vt:lpstr>Previous Experiment #3</vt:lpstr>
      <vt:lpstr>Prevoius Experiment #4</vt:lpstr>
      <vt:lpstr>Prevous Experiment #5</vt:lpstr>
      <vt:lpstr>Prevous Experiment #6</vt:lpstr>
      <vt:lpstr>Brainstorm- Club Experiment Proposal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Thomas Brehm</dc:creator>
  <cp:keywords/>
  <dc:description>generated using python-pptx</dc:description>
  <cp:lastModifiedBy>Thomas Brehm</cp:lastModifiedBy>
  <cp:revision>2</cp:revision>
  <dcterms:created xsi:type="dcterms:W3CDTF">2013-01-27T09:14:16Z</dcterms:created>
  <dcterms:modified xsi:type="dcterms:W3CDTF">2026-05-18T15:16:07Z</dcterms:modified>
  <cp:category/>
</cp:coreProperties>
</file>